
<file path=[Content_Types].xml><?xml version="1.0" encoding="utf-8"?>
<Types xmlns="http://schemas.openxmlformats.org/package/2006/content-types">
  <Override PartName="/_rels/.rels" ContentType="application/vnd.openxmlformats-package.relationships+xml"/>
  <Override PartName="/ppt/slides/_rels/slide1.xml.rels" ContentType="application/vnd.openxmlformats-package.relationships+xml"/>
  <Override PartName="/ppt/slides/slide1.xml" ContentType="application/vnd.openxmlformats-officedocument.presentationml.slide+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presentation.xml" ContentType="application/vnd.openxmlformats-officedocument.presentationml.presentation.main+xml"/>
  <Override PartName="/ppt/slideMasters/slideMaster3.xml" ContentType="application/vnd.openxmlformats-officedocument.presentationml.slideMaster+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14.jpeg" ContentType="image/jpeg"/>
  <Override PartName="/ppt/media/image12.png" ContentType="image/png"/>
  <Override PartName="/ppt/media/image4.png" ContentType="image/png"/>
  <Override PartName="/ppt/media/image2.png" ContentType="image/png"/>
  <Override PartName="/ppt/media/image3.png" ContentType="image/png"/>
  <Override PartName="/ppt/media/image11.png" ContentType="image/png"/>
  <Override PartName="/ppt/media/image1.jpeg" ContentType="image/jpeg"/>
  <Override PartName="/ppt/media/image6.png" ContentType="image/png"/>
  <Override PartName="/ppt/media/image5.jpeg" ContentType="image/jpeg"/>
  <Override PartName="/ppt/media/image8.png" ContentType="image/png"/>
  <Override PartName="/ppt/media/image7.png" ContentType="image/png"/>
  <Override PartName="/ppt/media/image9.jpeg" ContentType="image/jpeg"/>
  <Override PartName="/ppt/media/image13.jpeg" ContentType="image/jpeg"/>
  <Override PartName="/ppt/media/image10.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
</Relationships>
</file>

<file path=ppt/media/image1.jpeg>
</file>

<file path=ppt/media/image10.png>
</file>

<file path=ppt/media/image11.png>
</file>

<file path=ppt/media/image12.png>
</file>

<file path=ppt/media/image13.jpeg>
</file>

<file path=ppt/media/image14.jpeg>
</file>

<file path=ppt/media/image2.png>
</file>

<file path=ppt/media/image3.png>
</file>

<file path=ppt/media/image4.png>
</file>

<file path=ppt/media/image5.jpe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 Id="rId3" Type="http://schemas.openxmlformats.org/officeDocument/2006/relationships/image" Target="../media/image12.png"/>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26" name="PlaceHolder 2"/>
          <p:cNvSpPr>
            <a:spLocks noGrp="1"/>
          </p:cNvSpPr>
          <p:nvPr>
            <p:ph type="body"/>
          </p:nvPr>
        </p:nvSpPr>
        <p:spPr>
          <a:xfrm>
            <a:off x="609480" y="1604520"/>
            <a:ext cx="109720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27" name="PlaceHolder 3"/>
          <p:cNvSpPr>
            <a:spLocks noGrp="1"/>
          </p:cNvSpPr>
          <p:nvPr>
            <p:ph type="body"/>
          </p:nvPr>
        </p:nvSpPr>
        <p:spPr>
          <a:xfrm>
            <a:off x="609480" y="3682080"/>
            <a:ext cx="109720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29"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30"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31"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32" name="PlaceHolder 5"/>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34" name="PlaceHolder 2"/>
          <p:cNvSpPr>
            <a:spLocks noGrp="1"/>
          </p:cNvSpPr>
          <p:nvPr>
            <p:ph type="body"/>
          </p:nvPr>
        </p:nvSpPr>
        <p:spPr>
          <a:xfrm>
            <a:off x="609480" y="1604520"/>
            <a:ext cx="109720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35" name="PlaceHolder 3"/>
          <p:cNvSpPr>
            <a:spLocks noGrp="1"/>
          </p:cNvSpPr>
          <p:nvPr>
            <p:ph type="body"/>
          </p:nvPr>
        </p:nvSpPr>
        <p:spPr>
          <a:xfrm>
            <a:off x="609480" y="1604520"/>
            <a:ext cx="109720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pic>
        <p:nvPicPr>
          <p:cNvPr id="36" name="" descr=""/>
          <p:cNvPicPr/>
          <p:nvPr/>
        </p:nvPicPr>
        <p:blipFill>
          <a:blip r:embed="rId2"/>
          <a:stretch/>
        </p:blipFill>
        <p:spPr>
          <a:xfrm>
            <a:off x="3603240" y="1604160"/>
            <a:ext cx="4984200" cy="3976920"/>
          </a:xfrm>
          <a:prstGeom prst="rect">
            <a:avLst/>
          </a:prstGeom>
          <a:ln>
            <a:noFill/>
          </a:ln>
        </p:spPr>
      </p:pic>
      <p:pic>
        <p:nvPicPr>
          <p:cNvPr id="37" name="" descr=""/>
          <p:cNvPicPr/>
          <p:nvPr/>
        </p:nvPicPr>
        <p:blipFill>
          <a:blip r:embed="rId3"/>
          <a:stretch/>
        </p:blipFill>
        <p:spPr>
          <a:xfrm>
            <a:off x="3603240" y="1604160"/>
            <a:ext cx="4984200" cy="397692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43" name="PlaceHolder 2"/>
          <p:cNvSpPr>
            <a:spLocks noGrp="1"/>
          </p:cNvSpPr>
          <p:nvPr>
            <p:ph type="subTitle"/>
          </p:nvPr>
        </p:nvSpPr>
        <p:spPr>
          <a:xfrm>
            <a:off x="609480" y="1604520"/>
            <a:ext cx="10972080" cy="397692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45" name="PlaceHolder 2"/>
          <p:cNvSpPr>
            <a:spLocks noGrp="1"/>
          </p:cNvSpPr>
          <p:nvPr>
            <p:ph type="body"/>
          </p:nvPr>
        </p:nvSpPr>
        <p:spPr>
          <a:xfrm>
            <a:off x="609480" y="1604520"/>
            <a:ext cx="109720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47" name="PlaceHolder 2"/>
          <p:cNvSpPr>
            <a:spLocks noGrp="1"/>
          </p:cNvSpPr>
          <p:nvPr>
            <p:ph type="body"/>
          </p:nvPr>
        </p:nvSpPr>
        <p:spPr>
          <a:xfrm>
            <a:off x="60948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48" name="PlaceHolder 3"/>
          <p:cNvSpPr>
            <a:spLocks noGrp="1"/>
          </p:cNvSpPr>
          <p:nvPr>
            <p:ph type="body"/>
          </p:nvPr>
        </p:nvSpPr>
        <p:spPr>
          <a:xfrm>
            <a:off x="623196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1523880" y="1122480"/>
            <a:ext cx="9142920" cy="1106352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52"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53" name="PlaceHolder 3"/>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54" name="PlaceHolder 4"/>
          <p:cNvSpPr>
            <a:spLocks noGrp="1"/>
          </p:cNvSpPr>
          <p:nvPr>
            <p:ph type="body"/>
          </p:nvPr>
        </p:nvSpPr>
        <p:spPr>
          <a:xfrm>
            <a:off x="623196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5" name="PlaceHolder 2"/>
          <p:cNvSpPr>
            <a:spLocks noGrp="1"/>
          </p:cNvSpPr>
          <p:nvPr>
            <p:ph type="subTitle"/>
          </p:nvPr>
        </p:nvSpPr>
        <p:spPr>
          <a:xfrm>
            <a:off x="609480" y="1604520"/>
            <a:ext cx="10972080" cy="397692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56" name="PlaceHolder 2"/>
          <p:cNvSpPr>
            <a:spLocks noGrp="1"/>
          </p:cNvSpPr>
          <p:nvPr>
            <p:ph type="body"/>
          </p:nvPr>
        </p:nvSpPr>
        <p:spPr>
          <a:xfrm>
            <a:off x="60948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57"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58"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60"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61"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62" name="PlaceHolder 4"/>
          <p:cNvSpPr>
            <a:spLocks noGrp="1"/>
          </p:cNvSpPr>
          <p:nvPr>
            <p:ph type="body"/>
          </p:nvPr>
        </p:nvSpPr>
        <p:spPr>
          <a:xfrm>
            <a:off x="609480" y="3682080"/>
            <a:ext cx="109720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64" name="PlaceHolder 2"/>
          <p:cNvSpPr>
            <a:spLocks noGrp="1"/>
          </p:cNvSpPr>
          <p:nvPr>
            <p:ph type="body"/>
          </p:nvPr>
        </p:nvSpPr>
        <p:spPr>
          <a:xfrm>
            <a:off x="609480" y="1604520"/>
            <a:ext cx="109720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65" name="PlaceHolder 3"/>
          <p:cNvSpPr>
            <a:spLocks noGrp="1"/>
          </p:cNvSpPr>
          <p:nvPr>
            <p:ph type="body"/>
          </p:nvPr>
        </p:nvSpPr>
        <p:spPr>
          <a:xfrm>
            <a:off x="609480" y="3682080"/>
            <a:ext cx="109720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67"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68"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69"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70" name="PlaceHolder 5"/>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72" name="PlaceHolder 2"/>
          <p:cNvSpPr>
            <a:spLocks noGrp="1"/>
          </p:cNvSpPr>
          <p:nvPr>
            <p:ph type="body"/>
          </p:nvPr>
        </p:nvSpPr>
        <p:spPr>
          <a:xfrm>
            <a:off x="609480" y="1604520"/>
            <a:ext cx="109720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73" name="PlaceHolder 3"/>
          <p:cNvSpPr>
            <a:spLocks noGrp="1"/>
          </p:cNvSpPr>
          <p:nvPr>
            <p:ph type="body"/>
          </p:nvPr>
        </p:nvSpPr>
        <p:spPr>
          <a:xfrm>
            <a:off x="609480" y="1604520"/>
            <a:ext cx="109720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pic>
        <p:nvPicPr>
          <p:cNvPr id="74" name="" descr=""/>
          <p:cNvPicPr/>
          <p:nvPr/>
        </p:nvPicPr>
        <p:blipFill>
          <a:blip r:embed="rId2"/>
          <a:stretch/>
        </p:blipFill>
        <p:spPr>
          <a:xfrm>
            <a:off x="3603240" y="1604160"/>
            <a:ext cx="4984200" cy="3976920"/>
          </a:xfrm>
          <a:prstGeom prst="rect">
            <a:avLst/>
          </a:prstGeom>
          <a:ln>
            <a:noFill/>
          </a:ln>
        </p:spPr>
      </p:pic>
      <p:pic>
        <p:nvPicPr>
          <p:cNvPr id="75" name="" descr=""/>
          <p:cNvPicPr/>
          <p:nvPr/>
        </p:nvPicPr>
        <p:blipFill>
          <a:blip r:embed="rId3"/>
          <a:stretch/>
        </p:blipFill>
        <p:spPr>
          <a:xfrm>
            <a:off x="3603240" y="1604160"/>
            <a:ext cx="4984200" cy="397692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0"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81" name="PlaceHolder 2"/>
          <p:cNvSpPr>
            <a:spLocks noGrp="1"/>
          </p:cNvSpPr>
          <p:nvPr>
            <p:ph type="subTitle"/>
          </p:nvPr>
        </p:nvSpPr>
        <p:spPr>
          <a:xfrm>
            <a:off x="609480" y="1604520"/>
            <a:ext cx="10972080" cy="397692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83" name="PlaceHolder 2"/>
          <p:cNvSpPr>
            <a:spLocks noGrp="1"/>
          </p:cNvSpPr>
          <p:nvPr>
            <p:ph type="body"/>
          </p:nvPr>
        </p:nvSpPr>
        <p:spPr>
          <a:xfrm>
            <a:off x="609480" y="1604520"/>
            <a:ext cx="109720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85" name="PlaceHolder 2"/>
          <p:cNvSpPr>
            <a:spLocks noGrp="1"/>
          </p:cNvSpPr>
          <p:nvPr>
            <p:ph type="body"/>
          </p:nvPr>
        </p:nvSpPr>
        <p:spPr>
          <a:xfrm>
            <a:off x="60948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86" name="PlaceHolder 3"/>
          <p:cNvSpPr>
            <a:spLocks noGrp="1"/>
          </p:cNvSpPr>
          <p:nvPr>
            <p:ph type="body"/>
          </p:nvPr>
        </p:nvSpPr>
        <p:spPr>
          <a:xfrm>
            <a:off x="623196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7"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7" name="PlaceHolder 2"/>
          <p:cNvSpPr>
            <a:spLocks noGrp="1"/>
          </p:cNvSpPr>
          <p:nvPr>
            <p:ph type="body"/>
          </p:nvPr>
        </p:nvSpPr>
        <p:spPr>
          <a:xfrm>
            <a:off x="609480" y="1604520"/>
            <a:ext cx="109720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8" name="PlaceHolder 1"/>
          <p:cNvSpPr>
            <a:spLocks noGrp="1"/>
          </p:cNvSpPr>
          <p:nvPr>
            <p:ph type="subTitle"/>
          </p:nvPr>
        </p:nvSpPr>
        <p:spPr>
          <a:xfrm>
            <a:off x="1523880" y="1122480"/>
            <a:ext cx="9142920" cy="1106352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90"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91" name="PlaceHolder 3"/>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92" name="PlaceHolder 4"/>
          <p:cNvSpPr>
            <a:spLocks noGrp="1"/>
          </p:cNvSpPr>
          <p:nvPr>
            <p:ph type="body"/>
          </p:nvPr>
        </p:nvSpPr>
        <p:spPr>
          <a:xfrm>
            <a:off x="623196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94" name="PlaceHolder 2"/>
          <p:cNvSpPr>
            <a:spLocks noGrp="1"/>
          </p:cNvSpPr>
          <p:nvPr>
            <p:ph type="body"/>
          </p:nvPr>
        </p:nvSpPr>
        <p:spPr>
          <a:xfrm>
            <a:off x="60948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95"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96"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98"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99"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00" name="PlaceHolder 4"/>
          <p:cNvSpPr>
            <a:spLocks noGrp="1"/>
          </p:cNvSpPr>
          <p:nvPr>
            <p:ph type="body"/>
          </p:nvPr>
        </p:nvSpPr>
        <p:spPr>
          <a:xfrm>
            <a:off x="609480" y="3682080"/>
            <a:ext cx="109720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102" name="PlaceHolder 2"/>
          <p:cNvSpPr>
            <a:spLocks noGrp="1"/>
          </p:cNvSpPr>
          <p:nvPr>
            <p:ph type="body"/>
          </p:nvPr>
        </p:nvSpPr>
        <p:spPr>
          <a:xfrm>
            <a:off x="609480" y="1604520"/>
            <a:ext cx="109720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03" name="PlaceHolder 3"/>
          <p:cNvSpPr>
            <a:spLocks noGrp="1"/>
          </p:cNvSpPr>
          <p:nvPr>
            <p:ph type="body"/>
          </p:nvPr>
        </p:nvSpPr>
        <p:spPr>
          <a:xfrm>
            <a:off x="609480" y="3682080"/>
            <a:ext cx="109720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105"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06"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07"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08" name="PlaceHolder 5"/>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110" name="PlaceHolder 2"/>
          <p:cNvSpPr>
            <a:spLocks noGrp="1"/>
          </p:cNvSpPr>
          <p:nvPr>
            <p:ph type="body"/>
          </p:nvPr>
        </p:nvSpPr>
        <p:spPr>
          <a:xfrm>
            <a:off x="609480" y="1604520"/>
            <a:ext cx="109720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11" name="PlaceHolder 3"/>
          <p:cNvSpPr>
            <a:spLocks noGrp="1"/>
          </p:cNvSpPr>
          <p:nvPr>
            <p:ph type="body"/>
          </p:nvPr>
        </p:nvSpPr>
        <p:spPr>
          <a:xfrm>
            <a:off x="609480" y="1604520"/>
            <a:ext cx="109720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pic>
        <p:nvPicPr>
          <p:cNvPr id="112" name="" descr=""/>
          <p:cNvPicPr/>
          <p:nvPr/>
        </p:nvPicPr>
        <p:blipFill>
          <a:blip r:embed="rId2"/>
          <a:stretch/>
        </p:blipFill>
        <p:spPr>
          <a:xfrm>
            <a:off x="3603240" y="1604160"/>
            <a:ext cx="4984200" cy="3976920"/>
          </a:xfrm>
          <a:prstGeom prst="rect">
            <a:avLst/>
          </a:prstGeom>
          <a:ln>
            <a:noFill/>
          </a:ln>
        </p:spPr>
      </p:pic>
      <p:pic>
        <p:nvPicPr>
          <p:cNvPr id="113" name="" descr=""/>
          <p:cNvPicPr/>
          <p:nvPr/>
        </p:nvPicPr>
        <p:blipFill>
          <a:blip r:embed="rId3"/>
          <a:stretch/>
        </p:blipFill>
        <p:spPr>
          <a:xfrm>
            <a:off x="3603240" y="1604160"/>
            <a:ext cx="4984200" cy="3976920"/>
          </a:xfrm>
          <a:prstGeom prst="rect">
            <a:avLst/>
          </a:prstGeom>
          <a:ln>
            <a:noFill/>
          </a:ln>
        </p:spPr>
      </p:pic>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9" name="PlaceHolder 2"/>
          <p:cNvSpPr>
            <a:spLocks noGrp="1"/>
          </p:cNvSpPr>
          <p:nvPr>
            <p:ph type="body"/>
          </p:nvPr>
        </p:nvSpPr>
        <p:spPr>
          <a:xfrm>
            <a:off x="60948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0" name="PlaceHolder 3"/>
          <p:cNvSpPr>
            <a:spLocks noGrp="1"/>
          </p:cNvSpPr>
          <p:nvPr>
            <p:ph type="body"/>
          </p:nvPr>
        </p:nvSpPr>
        <p:spPr>
          <a:xfrm>
            <a:off x="623196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1523880" y="1122480"/>
            <a:ext cx="9142920" cy="11063520"/>
          </a:xfrm>
          <a:prstGeom prst="rect">
            <a:avLst/>
          </a:prstGeom>
        </p:spPr>
        <p:txBody>
          <a:bodyPr lIns="0" rIns="0" tIns="0" bIns="0" anchor="ctr"/>
          <a:p>
            <a:pPr algn="ctr"/>
            <a:endParaRPr b="0" lang="en-US" sz="3200" spc="-1" strike="noStrike">
              <a:solidFill>
                <a:srgbClr val="ffffff"/>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14"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5" name="PlaceHolder 3"/>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6" name="PlaceHolder 4"/>
          <p:cNvSpPr>
            <a:spLocks noGrp="1"/>
          </p:cNvSpPr>
          <p:nvPr>
            <p:ph type="body"/>
          </p:nvPr>
        </p:nvSpPr>
        <p:spPr>
          <a:xfrm>
            <a:off x="623196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18" name="PlaceHolder 2"/>
          <p:cNvSpPr>
            <a:spLocks noGrp="1"/>
          </p:cNvSpPr>
          <p:nvPr>
            <p:ph type="body"/>
          </p:nvPr>
        </p:nvSpPr>
        <p:spPr>
          <a:xfrm>
            <a:off x="609480" y="1604520"/>
            <a:ext cx="5354280" cy="397692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19"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20"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22"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
        <p:nvSpPr>
          <p:cNvPr id="24" name="PlaceHolder 4"/>
          <p:cNvSpPr>
            <a:spLocks noGrp="1"/>
          </p:cNvSpPr>
          <p:nvPr>
            <p:ph type="body"/>
          </p:nvPr>
        </p:nvSpPr>
        <p:spPr>
          <a:xfrm>
            <a:off x="609480" y="3682080"/>
            <a:ext cx="10972080" cy="1896840"/>
          </a:xfrm>
          <a:prstGeom prst="rect">
            <a:avLst/>
          </a:prstGeom>
        </p:spPr>
        <p:txBody>
          <a:bodyPr lIns="0" rIns="0" tIns="0" bIns="0"/>
          <a:p>
            <a:endParaRPr b="0" lang="en-US" sz="3200" spc="-1" strike="noStrike">
              <a:solidFill>
                <a:srgbClr val="ffffff"/>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5.jpeg"/><Relationship Id="rId3" Type="http://schemas.openxmlformats.org/officeDocument/2006/relationships/image" Target="../media/image6.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9.jpeg"/><Relationship Id="rId3" Type="http://schemas.openxmlformats.org/officeDocument/2006/relationships/image" Target="../media/image10.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0" name="图片 7" descr=""/>
          <p:cNvPicPr/>
          <p:nvPr/>
        </p:nvPicPr>
        <p:blipFill>
          <a:blip r:embed="rId3"/>
          <a:srcRect l="0" t="0" r="0" b="15789"/>
          <a:stretch/>
        </p:blipFill>
        <p:spPr>
          <a:xfrm>
            <a:off x="0" y="0"/>
            <a:ext cx="12205080" cy="6856920"/>
          </a:xfrm>
          <a:prstGeom prst="rect">
            <a:avLst/>
          </a:prstGeom>
          <a:ln>
            <a:noFill/>
          </a:ln>
        </p:spPr>
      </p:pic>
      <p:sp>
        <p:nvSpPr>
          <p:cNvPr id="1" name="CustomShape 1"/>
          <p:cNvSpPr/>
          <p:nvPr/>
        </p:nvSpPr>
        <p:spPr>
          <a:xfrm>
            <a:off x="0" y="0"/>
            <a:ext cx="12205080" cy="685692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p:style>
      </p:sp>
      <p:sp>
        <p:nvSpPr>
          <p:cNvPr id="2" name="PlaceHolder 2"/>
          <p:cNvSpPr>
            <a:spLocks noGrp="1"/>
          </p:cNvSpPr>
          <p:nvPr>
            <p:ph type="title"/>
          </p:nvPr>
        </p:nvSpPr>
        <p:spPr>
          <a:xfrm>
            <a:off x="1523880" y="1122480"/>
            <a:ext cx="9142920" cy="2386440"/>
          </a:xfrm>
          <a:prstGeom prst="rect">
            <a:avLst/>
          </a:prstGeom>
        </p:spPr>
        <p:txBody>
          <a:bodyPr lIns="0" rIns="0" tIns="0" bIns="0" anchor="ctr"/>
          <a:p>
            <a:pPr algn="ctr"/>
            <a:endParaRPr b="0" lang="en-US" sz="4400" spc="-1" strike="noStrike">
              <a:solidFill>
                <a:srgbClr val="ffffff"/>
              </a:solidFill>
              <a:uFill>
                <a:solidFill>
                  <a:srgbClr val="ffffff"/>
                </a:solidFill>
              </a:uFill>
              <a:latin typeface="Arial"/>
            </a:endParaRPr>
          </a:p>
        </p:txBody>
      </p:sp>
      <p:sp>
        <p:nvSpPr>
          <p:cNvPr id="3" name="PlaceHolder 3"/>
          <p:cNvSpPr>
            <a:spLocks noGrp="1"/>
          </p:cNvSpPr>
          <p:nvPr>
            <p:ph type="body"/>
          </p:nvPr>
        </p:nvSpPr>
        <p:spPr>
          <a:xfrm>
            <a:off x="609480" y="1604520"/>
            <a:ext cx="10972080" cy="3976920"/>
          </a:xfrm>
          <a:prstGeom prst="rect">
            <a:avLst/>
          </a:prstGeom>
        </p:spPr>
        <p:txBody>
          <a:bodyPr lIns="0" rIns="0" tIns="0" bIns="0"/>
          <a:p>
            <a:pPr marL="432000" indent="-324000">
              <a:buClr>
                <a:srgbClr val="ffffff"/>
              </a:buClr>
              <a:buSzPct val="45000"/>
              <a:buFont typeface="Wingdings" charset="2"/>
              <a:buChar char=""/>
            </a:pPr>
            <a:r>
              <a:rPr b="0" lang="en-US" sz="1800" spc="-1" strike="noStrike">
                <a:solidFill>
                  <a:srgbClr val="ffffff"/>
                </a:solidFill>
                <a:uFill>
                  <a:solidFill>
                    <a:srgbClr val="ffffff"/>
                  </a:solidFill>
                </a:uFill>
                <a:latin typeface="Arial"/>
              </a:rPr>
              <a:t>Click to edit the outline text format</a:t>
            </a:r>
            <a:endParaRPr b="0" lang="en-US" sz="1800" spc="-1" strike="noStrike">
              <a:solidFill>
                <a:srgbClr val="ffffff"/>
              </a:solidFill>
              <a:uFill>
                <a:solidFill>
                  <a:srgbClr val="ffffff"/>
                </a:solidFill>
              </a:uFill>
              <a:latin typeface="Arial"/>
            </a:endParaRPr>
          </a:p>
          <a:p>
            <a:pPr lvl="1" marL="864000" indent="-324000">
              <a:buClr>
                <a:srgbClr val="ffffff"/>
              </a:buClr>
              <a:buSzPct val="75000"/>
              <a:buFont typeface="Symbol" charset="2"/>
              <a:buChar char=""/>
            </a:pPr>
            <a:r>
              <a:rPr b="0" lang="en-US" sz="1800" spc="-1" strike="noStrike">
                <a:solidFill>
                  <a:srgbClr val="ffffff"/>
                </a:solidFill>
                <a:uFill>
                  <a:solidFill>
                    <a:srgbClr val="ffffff"/>
                  </a:solidFill>
                </a:uFill>
                <a:latin typeface="Arial"/>
              </a:rPr>
              <a:t>Second Outline Level</a:t>
            </a:r>
            <a:endParaRPr b="0" lang="en-US" sz="1800" spc="-1" strike="noStrike">
              <a:solidFill>
                <a:srgbClr val="ffffff"/>
              </a:solidFill>
              <a:uFill>
                <a:solidFill>
                  <a:srgbClr val="ffffff"/>
                </a:solidFill>
              </a:uFill>
              <a:latin typeface="Arial"/>
            </a:endParaRPr>
          </a:p>
          <a:p>
            <a:pPr lvl="2" marL="1296000" indent="-288000">
              <a:buClr>
                <a:srgbClr val="ffffff"/>
              </a:buClr>
              <a:buSzPct val="45000"/>
              <a:buFont typeface="Wingdings" charset="2"/>
              <a:buChar char=""/>
            </a:pPr>
            <a:r>
              <a:rPr b="0" lang="en-US" sz="1800" spc="-1" strike="noStrike">
                <a:solidFill>
                  <a:srgbClr val="ffffff"/>
                </a:solidFill>
                <a:uFill>
                  <a:solidFill>
                    <a:srgbClr val="ffffff"/>
                  </a:solidFill>
                </a:uFill>
                <a:latin typeface="Arial"/>
              </a:rPr>
              <a:t>Third Outline Level</a:t>
            </a:r>
            <a:endParaRPr b="0" lang="en-US" sz="1800" spc="-1" strike="noStrike">
              <a:solidFill>
                <a:srgbClr val="ffffff"/>
              </a:solidFill>
              <a:uFill>
                <a:solidFill>
                  <a:srgbClr val="ffffff"/>
                </a:solidFill>
              </a:uFill>
              <a:latin typeface="Arial"/>
            </a:endParaRPr>
          </a:p>
          <a:p>
            <a:pPr lvl="3" marL="1728000" indent="-216000">
              <a:buClr>
                <a:srgbClr val="ffffff"/>
              </a:buClr>
              <a:buSzPct val="75000"/>
              <a:buFont typeface="Symbol" charset="2"/>
              <a:buChar char=""/>
            </a:pPr>
            <a:r>
              <a:rPr b="0" lang="en-US" sz="1800" spc="-1" strike="noStrike">
                <a:solidFill>
                  <a:srgbClr val="ffffff"/>
                </a:solidFill>
                <a:uFill>
                  <a:solidFill>
                    <a:srgbClr val="ffffff"/>
                  </a:solidFill>
                </a:uFill>
                <a:latin typeface="Arial"/>
              </a:rPr>
              <a:t>Fourth Outline Level</a:t>
            </a:r>
            <a:endParaRPr b="0" lang="en-US" sz="1800" spc="-1" strike="noStrike">
              <a:solidFill>
                <a:srgbClr val="ffffff"/>
              </a:solidFill>
              <a:uFill>
                <a:solidFill>
                  <a:srgbClr val="ffffff"/>
                </a:solidFill>
              </a:uFill>
              <a:latin typeface="Arial"/>
            </a:endParaRPr>
          </a:p>
          <a:p>
            <a:pPr lvl="4" marL="2160000" indent="-216000">
              <a:buClr>
                <a:srgbClr val="ffffff"/>
              </a:buClr>
              <a:buSzPct val="45000"/>
              <a:buFont typeface="Wingdings" charset="2"/>
              <a:buChar char=""/>
            </a:pPr>
            <a:r>
              <a:rPr b="0" lang="en-US" sz="1800" spc="-1" strike="noStrike">
                <a:solidFill>
                  <a:srgbClr val="ffffff"/>
                </a:solidFill>
                <a:uFill>
                  <a:solidFill>
                    <a:srgbClr val="ffffff"/>
                  </a:solidFill>
                </a:uFill>
                <a:latin typeface="Arial"/>
              </a:rPr>
              <a:t>Fifth Outline Level</a:t>
            </a:r>
            <a:endParaRPr b="0" lang="en-US" sz="1800" spc="-1" strike="noStrike">
              <a:solidFill>
                <a:srgbClr val="ffffff"/>
              </a:solidFill>
              <a:uFill>
                <a:solidFill>
                  <a:srgbClr val="ffffff"/>
                </a:solidFill>
              </a:uFill>
              <a:latin typeface="Arial"/>
            </a:endParaRPr>
          </a:p>
          <a:p>
            <a:pPr lvl="5" marL="2592000" indent="-216000">
              <a:buClr>
                <a:srgbClr val="ffffff"/>
              </a:buClr>
              <a:buSzPct val="45000"/>
              <a:buFont typeface="Wingdings" charset="2"/>
              <a:buChar char=""/>
            </a:pPr>
            <a:r>
              <a:rPr b="0" lang="en-US" sz="1800" spc="-1" strike="noStrike">
                <a:solidFill>
                  <a:srgbClr val="ffffff"/>
                </a:solidFill>
                <a:uFill>
                  <a:solidFill>
                    <a:srgbClr val="ffffff"/>
                  </a:solidFill>
                </a:uFill>
                <a:latin typeface="Arial"/>
              </a:rPr>
              <a:t>Sixth Outline Level</a:t>
            </a:r>
            <a:endParaRPr b="0" lang="en-US" sz="1800" spc="-1" strike="noStrike">
              <a:solidFill>
                <a:srgbClr val="ffffff"/>
              </a:solidFill>
              <a:uFill>
                <a:solidFill>
                  <a:srgbClr val="ffffff"/>
                </a:solidFill>
              </a:uFill>
              <a:latin typeface="Arial"/>
            </a:endParaRPr>
          </a:p>
          <a:p>
            <a:pPr lvl="6" marL="3024000" indent="-216000">
              <a:buClr>
                <a:srgbClr val="ffffff"/>
              </a:buClr>
              <a:buSzPct val="45000"/>
              <a:buFont typeface="Wingdings" charset="2"/>
              <a:buChar char=""/>
            </a:pPr>
            <a:r>
              <a:rPr b="0" lang="en-US" sz="1800" spc="-1" strike="noStrike">
                <a:solidFill>
                  <a:srgbClr val="ffffff"/>
                </a:solidFill>
                <a:uFill>
                  <a:solidFill>
                    <a:srgbClr val="ffffff"/>
                  </a:solidFill>
                </a:uFill>
                <a:latin typeface="Arial"/>
              </a:rPr>
              <a:t>Seventh Outline Level</a:t>
            </a:r>
            <a:endParaRPr b="0" lang="en-US" sz="1800" spc="-1" strike="noStrike">
              <a:solidFill>
                <a:srgbClr val="ffffff"/>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38" name="图片 7" descr=""/>
          <p:cNvPicPr/>
          <p:nvPr/>
        </p:nvPicPr>
        <p:blipFill>
          <a:blip r:embed="rId3"/>
          <a:srcRect l="0" t="0" r="0" b="15789"/>
          <a:stretch/>
        </p:blipFill>
        <p:spPr>
          <a:xfrm>
            <a:off x="0" y="0"/>
            <a:ext cx="12205080" cy="6856920"/>
          </a:xfrm>
          <a:prstGeom prst="rect">
            <a:avLst/>
          </a:prstGeom>
          <a:ln>
            <a:noFill/>
          </a:ln>
        </p:spPr>
      </p:pic>
      <p:sp>
        <p:nvSpPr>
          <p:cNvPr id="39" name="CustomShape 1"/>
          <p:cNvSpPr/>
          <p:nvPr/>
        </p:nvSpPr>
        <p:spPr>
          <a:xfrm>
            <a:off x="0" y="0"/>
            <a:ext cx="12205080" cy="685692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p:style>
      </p:sp>
      <p:sp>
        <p:nvSpPr>
          <p:cNvPr id="40" name="PlaceHolder 2"/>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solidFill>
                  <a:srgbClr val="ffffff"/>
                </a:solidFill>
                <a:uFill>
                  <a:solidFill>
                    <a:srgbClr val="ffffff"/>
                  </a:solidFill>
                </a:uFill>
                <a:latin typeface="Arial"/>
              </a:rPr>
              <a:t>Click to edit the title text format</a:t>
            </a:r>
            <a:endParaRPr b="0" lang="en-US" sz="4400" spc="-1" strike="noStrike">
              <a:solidFill>
                <a:srgbClr val="ffffff"/>
              </a:solidFill>
              <a:uFill>
                <a:solidFill>
                  <a:srgbClr val="ffffff"/>
                </a:solidFill>
              </a:uFill>
              <a:latin typeface="Arial"/>
            </a:endParaRPr>
          </a:p>
        </p:txBody>
      </p:sp>
      <p:sp>
        <p:nvSpPr>
          <p:cNvPr id="41" name="PlaceHolder 3"/>
          <p:cNvSpPr>
            <a:spLocks noGrp="1"/>
          </p:cNvSpPr>
          <p:nvPr>
            <p:ph type="body"/>
          </p:nvPr>
        </p:nvSpPr>
        <p:spPr>
          <a:xfrm>
            <a:off x="609480" y="1604520"/>
            <a:ext cx="10972440" cy="3977280"/>
          </a:xfrm>
          <a:prstGeom prst="rect">
            <a:avLst/>
          </a:prstGeom>
        </p:spPr>
        <p:txBody>
          <a:bodyPr lIns="0" rIns="0" tIns="0" bIns="0"/>
          <a:p>
            <a:pPr marL="432000" indent="-324000">
              <a:buClr>
                <a:srgbClr val="ffffff"/>
              </a:buClr>
              <a:buSzPct val="45000"/>
              <a:buFont typeface="Wingdings" charset="2"/>
              <a:buChar char=""/>
            </a:pPr>
            <a:r>
              <a:rPr b="0" lang="en-US" sz="3200" spc="-1" strike="noStrike">
                <a:solidFill>
                  <a:srgbClr val="ffffff"/>
                </a:solidFill>
                <a:uFill>
                  <a:solidFill>
                    <a:srgbClr val="ffffff"/>
                  </a:solidFill>
                </a:uFill>
                <a:latin typeface="Arial"/>
              </a:rPr>
              <a:t>Click to edit the outline text format</a:t>
            </a:r>
            <a:endParaRPr b="0" lang="en-US" sz="3200" spc="-1" strike="noStrike">
              <a:solidFill>
                <a:srgbClr val="ffffff"/>
              </a:solidFill>
              <a:uFill>
                <a:solidFill>
                  <a:srgbClr val="ffffff"/>
                </a:solidFill>
              </a:uFill>
              <a:latin typeface="Arial"/>
            </a:endParaRPr>
          </a:p>
          <a:p>
            <a:pPr lvl="1" marL="864000" indent="-324000">
              <a:buClr>
                <a:srgbClr val="ffffff"/>
              </a:buClr>
              <a:buSzPct val="75000"/>
              <a:buFont typeface="Symbol" charset="2"/>
              <a:buChar char=""/>
            </a:pPr>
            <a:r>
              <a:rPr b="0" lang="en-US" sz="2800" spc="-1" strike="noStrike">
                <a:solidFill>
                  <a:srgbClr val="ffffff"/>
                </a:solidFill>
                <a:uFill>
                  <a:solidFill>
                    <a:srgbClr val="ffffff"/>
                  </a:solidFill>
                </a:uFill>
                <a:latin typeface="Arial"/>
              </a:rPr>
              <a:t>Second Outline Level</a:t>
            </a:r>
            <a:endParaRPr b="0" lang="en-US" sz="2800" spc="-1" strike="noStrike">
              <a:solidFill>
                <a:srgbClr val="ffffff"/>
              </a:solidFill>
              <a:uFill>
                <a:solidFill>
                  <a:srgbClr val="ffffff"/>
                </a:solidFill>
              </a:uFill>
              <a:latin typeface="Arial"/>
            </a:endParaRPr>
          </a:p>
          <a:p>
            <a:pPr lvl="2" marL="1296000" indent="-288000">
              <a:buClr>
                <a:srgbClr val="ffffff"/>
              </a:buClr>
              <a:buSzPct val="45000"/>
              <a:buFont typeface="Wingdings" charset="2"/>
              <a:buChar char=""/>
            </a:pPr>
            <a:r>
              <a:rPr b="0" lang="en-US" sz="2400" spc="-1" strike="noStrike">
                <a:solidFill>
                  <a:srgbClr val="ffffff"/>
                </a:solidFill>
                <a:uFill>
                  <a:solidFill>
                    <a:srgbClr val="ffffff"/>
                  </a:solidFill>
                </a:uFill>
                <a:latin typeface="Arial"/>
              </a:rPr>
              <a:t>Third Outline Level</a:t>
            </a:r>
            <a:endParaRPr b="0" lang="en-US" sz="2400" spc="-1" strike="noStrike">
              <a:solidFill>
                <a:srgbClr val="ffffff"/>
              </a:solidFill>
              <a:uFill>
                <a:solidFill>
                  <a:srgbClr val="ffffff"/>
                </a:solidFill>
              </a:uFill>
              <a:latin typeface="Arial"/>
            </a:endParaRPr>
          </a:p>
          <a:p>
            <a:pPr lvl="3" marL="1728000" indent="-216000">
              <a:buClr>
                <a:srgbClr val="ffffff"/>
              </a:buClr>
              <a:buSzPct val="75000"/>
              <a:buFont typeface="Symbol" charset="2"/>
              <a:buChar char=""/>
            </a:pPr>
            <a:r>
              <a:rPr b="0" lang="en-US" sz="2000" spc="-1" strike="noStrike">
                <a:solidFill>
                  <a:srgbClr val="ffffff"/>
                </a:solidFill>
                <a:uFill>
                  <a:solidFill>
                    <a:srgbClr val="ffffff"/>
                  </a:solidFill>
                </a:uFill>
                <a:latin typeface="Arial"/>
              </a:rPr>
              <a:t>Fourth Outline Level</a:t>
            </a:r>
            <a:endParaRPr b="0" lang="en-US" sz="2000" spc="-1" strike="noStrike">
              <a:solidFill>
                <a:srgbClr val="ffffff"/>
              </a:solidFill>
              <a:uFill>
                <a:solidFill>
                  <a:srgbClr val="ffffff"/>
                </a:solidFill>
              </a:uFill>
              <a:latin typeface="Arial"/>
            </a:endParaRPr>
          </a:p>
          <a:p>
            <a:pPr lvl="4" marL="2160000" indent="-216000">
              <a:buClr>
                <a:srgbClr val="ffffff"/>
              </a:buClr>
              <a:buSzPct val="45000"/>
              <a:buFont typeface="Wingdings" charset="2"/>
              <a:buChar char=""/>
            </a:pPr>
            <a:r>
              <a:rPr b="0" lang="en-US" sz="2000" spc="-1" strike="noStrike">
                <a:solidFill>
                  <a:srgbClr val="ffffff"/>
                </a:solidFill>
                <a:uFill>
                  <a:solidFill>
                    <a:srgbClr val="ffffff"/>
                  </a:solidFill>
                </a:uFill>
                <a:latin typeface="Arial"/>
              </a:rPr>
              <a:t>Fifth Outline Level</a:t>
            </a:r>
            <a:endParaRPr b="0" lang="en-US" sz="2000" spc="-1" strike="noStrike">
              <a:solidFill>
                <a:srgbClr val="ffffff"/>
              </a:solidFill>
              <a:uFill>
                <a:solidFill>
                  <a:srgbClr val="ffffff"/>
                </a:solidFill>
              </a:uFill>
              <a:latin typeface="Arial"/>
            </a:endParaRPr>
          </a:p>
          <a:p>
            <a:pPr lvl="5" marL="2592000" indent="-216000">
              <a:buClr>
                <a:srgbClr val="ffffff"/>
              </a:buClr>
              <a:buSzPct val="45000"/>
              <a:buFont typeface="Wingdings" charset="2"/>
              <a:buChar char=""/>
            </a:pPr>
            <a:r>
              <a:rPr b="0" lang="en-US" sz="2000" spc="-1" strike="noStrike">
                <a:solidFill>
                  <a:srgbClr val="ffffff"/>
                </a:solidFill>
                <a:uFill>
                  <a:solidFill>
                    <a:srgbClr val="ffffff"/>
                  </a:solidFill>
                </a:uFill>
                <a:latin typeface="Arial"/>
              </a:rPr>
              <a:t>Sixth Outline Level</a:t>
            </a:r>
            <a:endParaRPr b="0" lang="en-US" sz="2000" spc="-1" strike="noStrike">
              <a:solidFill>
                <a:srgbClr val="ffffff"/>
              </a:solidFill>
              <a:uFill>
                <a:solidFill>
                  <a:srgbClr val="ffffff"/>
                </a:solidFill>
              </a:uFill>
              <a:latin typeface="Arial"/>
            </a:endParaRPr>
          </a:p>
          <a:p>
            <a:pPr lvl="6" marL="3024000" indent="-216000">
              <a:buClr>
                <a:srgbClr val="ffffff"/>
              </a:buClr>
              <a:buSzPct val="45000"/>
              <a:buFont typeface="Wingdings" charset="2"/>
              <a:buChar char=""/>
            </a:pPr>
            <a:r>
              <a:rPr b="0" lang="en-US" sz="2000" spc="-1" strike="noStrike">
                <a:solidFill>
                  <a:srgbClr val="ffffff"/>
                </a:solidFill>
                <a:uFill>
                  <a:solidFill>
                    <a:srgbClr val="ffffff"/>
                  </a:solidFill>
                </a:uFill>
                <a:latin typeface="Arial"/>
              </a:rPr>
              <a:t>Seventh Outline Level</a:t>
            </a:r>
            <a:endParaRPr b="0" lang="en-US" sz="2000" spc="-1" strike="noStrike">
              <a:solidFill>
                <a:srgbClr val="ffffff"/>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76" name="图片 7" descr=""/>
          <p:cNvPicPr/>
          <p:nvPr/>
        </p:nvPicPr>
        <p:blipFill>
          <a:blip r:embed="rId3"/>
          <a:srcRect l="0" t="0" r="0" b="15789"/>
          <a:stretch/>
        </p:blipFill>
        <p:spPr>
          <a:xfrm>
            <a:off x="0" y="0"/>
            <a:ext cx="12205080" cy="6856920"/>
          </a:xfrm>
          <a:prstGeom prst="rect">
            <a:avLst/>
          </a:prstGeom>
          <a:ln>
            <a:noFill/>
          </a:ln>
        </p:spPr>
      </p:pic>
      <p:sp>
        <p:nvSpPr>
          <p:cNvPr id="77" name="CustomShape 1"/>
          <p:cNvSpPr/>
          <p:nvPr/>
        </p:nvSpPr>
        <p:spPr>
          <a:xfrm>
            <a:off x="0" y="0"/>
            <a:ext cx="12205080" cy="6856920"/>
          </a:xfrm>
          <a:prstGeom prst="rect">
            <a:avLst/>
          </a:prstGeom>
          <a:solidFill>
            <a:schemeClr val="tx1">
              <a:alpha val="78000"/>
            </a:schemeClr>
          </a:solidFill>
          <a:ln>
            <a:noFill/>
          </a:ln>
        </p:spPr>
        <p:style>
          <a:lnRef idx="2">
            <a:schemeClr val="accent1">
              <a:shade val="50000"/>
            </a:schemeClr>
          </a:lnRef>
          <a:fillRef idx="1">
            <a:schemeClr val="accent1"/>
          </a:fillRef>
          <a:effectRef idx="0">
            <a:schemeClr val="accent1"/>
          </a:effectRef>
          <a:fontRef idx="minor"/>
        </p:style>
      </p:sp>
      <p:sp>
        <p:nvSpPr>
          <p:cNvPr id="78" name="PlaceHolder 2"/>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solidFill>
                  <a:srgbClr val="ffffff"/>
                </a:solidFill>
                <a:uFill>
                  <a:solidFill>
                    <a:srgbClr val="ffffff"/>
                  </a:solidFill>
                </a:uFill>
                <a:latin typeface="Arial"/>
              </a:rPr>
              <a:t>Click to edit the title text format</a:t>
            </a:r>
            <a:endParaRPr b="0" lang="en-US" sz="4400" spc="-1" strike="noStrike">
              <a:solidFill>
                <a:srgbClr val="ffffff"/>
              </a:solidFill>
              <a:uFill>
                <a:solidFill>
                  <a:srgbClr val="ffffff"/>
                </a:solidFill>
              </a:uFill>
              <a:latin typeface="Arial"/>
            </a:endParaRPr>
          </a:p>
        </p:txBody>
      </p:sp>
      <p:sp>
        <p:nvSpPr>
          <p:cNvPr id="79" name="PlaceHolder 3"/>
          <p:cNvSpPr>
            <a:spLocks noGrp="1"/>
          </p:cNvSpPr>
          <p:nvPr>
            <p:ph type="body"/>
          </p:nvPr>
        </p:nvSpPr>
        <p:spPr>
          <a:xfrm>
            <a:off x="609480" y="1604520"/>
            <a:ext cx="10972440" cy="3977280"/>
          </a:xfrm>
          <a:prstGeom prst="rect">
            <a:avLst/>
          </a:prstGeom>
        </p:spPr>
        <p:txBody>
          <a:bodyPr lIns="0" rIns="0" tIns="0" bIns="0"/>
          <a:p>
            <a:pPr marL="432000" indent="-324000">
              <a:buClr>
                <a:srgbClr val="ffffff"/>
              </a:buClr>
              <a:buSzPct val="45000"/>
              <a:buFont typeface="Wingdings" charset="2"/>
              <a:buChar char=""/>
            </a:pPr>
            <a:r>
              <a:rPr b="0" lang="en-US" sz="3200" spc="-1" strike="noStrike">
                <a:solidFill>
                  <a:srgbClr val="ffffff"/>
                </a:solidFill>
                <a:uFill>
                  <a:solidFill>
                    <a:srgbClr val="ffffff"/>
                  </a:solidFill>
                </a:uFill>
                <a:latin typeface="Arial"/>
              </a:rPr>
              <a:t>Click to edit the outline text format</a:t>
            </a:r>
            <a:endParaRPr b="0" lang="en-US" sz="3200" spc="-1" strike="noStrike">
              <a:solidFill>
                <a:srgbClr val="ffffff"/>
              </a:solidFill>
              <a:uFill>
                <a:solidFill>
                  <a:srgbClr val="ffffff"/>
                </a:solidFill>
              </a:uFill>
              <a:latin typeface="Arial"/>
            </a:endParaRPr>
          </a:p>
          <a:p>
            <a:pPr lvl="1" marL="864000" indent="-324000">
              <a:buClr>
                <a:srgbClr val="ffffff"/>
              </a:buClr>
              <a:buSzPct val="75000"/>
              <a:buFont typeface="Symbol" charset="2"/>
              <a:buChar char=""/>
            </a:pPr>
            <a:r>
              <a:rPr b="0" lang="en-US" sz="2800" spc="-1" strike="noStrike">
                <a:solidFill>
                  <a:srgbClr val="ffffff"/>
                </a:solidFill>
                <a:uFill>
                  <a:solidFill>
                    <a:srgbClr val="ffffff"/>
                  </a:solidFill>
                </a:uFill>
                <a:latin typeface="Arial"/>
              </a:rPr>
              <a:t>Second Outline Level</a:t>
            </a:r>
            <a:endParaRPr b="0" lang="en-US" sz="2800" spc="-1" strike="noStrike">
              <a:solidFill>
                <a:srgbClr val="ffffff"/>
              </a:solidFill>
              <a:uFill>
                <a:solidFill>
                  <a:srgbClr val="ffffff"/>
                </a:solidFill>
              </a:uFill>
              <a:latin typeface="Arial"/>
            </a:endParaRPr>
          </a:p>
          <a:p>
            <a:pPr lvl="2" marL="1296000" indent="-288000">
              <a:buClr>
                <a:srgbClr val="ffffff"/>
              </a:buClr>
              <a:buSzPct val="45000"/>
              <a:buFont typeface="Wingdings" charset="2"/>
              <a:buChar char=""/>
            </a:pPr>
            <a:r>
              <a:rPr b="0" lang="en-US" sz="2400" spc="-1" strike="noStrike">
                <a:solidFill>
                  <a:srgbClr val="ffffff"/>
                </a:solidFill>
                <a:uFill>
                  <a:solidFill>
                    <a:srgbClr val="ffffff"/>
                  </a:solidFill>
                </a:uFill>
                <a:latin typeface="Arial"/>
              </a:rPr>
              <a:t>Third Outline Level</a:t>
            </a:r>
            <a:endParaRPr b="0" lang="en-US" sz="2400" spc="-1" strike="noStrike">
              <a:solidFill>
                <a:srgbClr val="ffffff"/>
              </a:solidFill>
              <a:uFill>
                <a:solidFill>
                  <a:srgbClr val="ffffff"/>
                </a:solidFill>
              </a:uFill>
              <a:latin typeface="Arial"/>
            </a:endParaRPr>
          </a:p>
          <a:p>
            <a:pPr lvl="3" marL="1728000" indent="-216000">
              <a:buClr>
                <a:srgbClr val="ffffff"/>
              </a:buClr>
              <a:buSzPct val="75000"/>
              <a:buFont typeface="Symbol" charset="2"/>
              <a:buChar char=""/>
            </a:pPr>
            <a:r>
              <a:rPr b="0" lang="en-US" sz="2000" spc="-1" strike="noStrike">
                <a:solidFill>
                  <a:srgbClr val="ffffff"/>
                </a:solidFill>
                <a:uFill>
                  <a:solidFill>
                    <a:srgbClr val="ffffff"/>
                  </a:solidFill>
                </a:uFill>
                <a:latin typeface="Arial"/>
              </a:rPr>
              <a:t>Fourth Outline Level</a:t>
            </a:r>
            <a:endParaRPr b="0" lang="en-US" sz="2000" spc="-1" strike="noStrike">
              <a:solidFill>
                <a:srgbClr val="ffffff"/>
              </a:solidFill>
              <a:uFill>
                <a:solidFill>
                  <a:srgbClr val="ffffff"/>
                </a:solidFill>
              </a:uFill>
              <a:latin typeface="Arial"/>
            </a:endParaRPr>
          </a:p>
          <a:p>
            <a:pPr lvl="4" marL="2160000" indent="-216000">
              <a:buClr>
                <a:srgbClr val="ffffff"/>
              </a:buClr>
              <a:buSzPct val="45000"/>
              <a:buFont typeface="Wingdings" charset="2"/>
              <a:buChar char=""/>
            </a:pPr>
            <a:r>
              <a:rPr b="0" lang="en-US" sz="2000" spc="-1" strike="noStrike">
                <a:solidFill>
                  <a:srgbClr val="ffffff"/>
                </a:solidFill>
                <a:uFill>
                  <a:solidFill>
                    <a:srgbClr val="ffffff"/>
                  </a:solidFill>
                </a:uFill>
                <a:latin typeface="Arial"/>
              </a:rPr>
              <a:t>Fifth Outline Level</a:t>
            </a:r>
            <a:endParaRPr b="0" lang="en-US" sz="2000" spc="-1" strike="noStrike">
              <a:solidFill>
                <a:srgbClr val="ffffff"/>
              </a:solidFill>
              <a:uFill>
                <a:solidFill>
                  <a:srgbClr val="ffffff"/>
                </a:solidFill>
              </a:uFill>
              <a:latin typeface="Arial"/>
            </a:endParaRPr>
          </a:p>
          <a:p>
            <a:pPr lvl="5" marL="2592000" indent="-216000">
              <a:buClr>
                <a:srgbClr val="ffffff"/>
              </a:buClr>
              <a:buSzPct val="45000"/>
              <a:buFont typeface="Wingdings" charset="2"/>
              <a:buChar char=""/>
            </a:pPr>
            <a:r>
              <a:rPr b="0" lang="en-US" sz="2000" spc="-1" strike="noStrike">
                <a:solidFill>
                  <a:srgbClr val="ffffff"/>
                </a:solidFill>
                <a:uFill>
                  <a:solidFill>
                    <a:srgbClr val="ffffff"/>
                  </a:solidFill>
                </a:uFill>
                <a:latin typeface="Arial"/>
              </a:rPr>
              <a:t>Sixth Outline Level</a:t>
            </a:r>
            <a:endParaRPr b="0" lang="en-US" sz="2000" spc="-1" strike="noStrike">
              <a:solidFill>
                <a:srgbClr val="ffffff"/>
              </a:solidFill>
              <a:uFill>
                <a:solidFill>
                  <a:srgbClr val="ffffff"/>
                </a:solidFill>
              </a:uFill>
              <a:latin typeface="Arial"/>
            </a:endParaRPr>
          </a:p>
          <a:p>
            <a:pPr lvl="6" marL="3024000" indent="-216000">
              <a:buClr>
                <a:srgbClr val="ffffff"/>
              </a:buClr>
              <a:buSzPct val="45000"/>
              <a:buFont typeface="Wingdings" charset="2"/>
              <a:buChar char=""/>
            </a:pPr>
            <a:r>
              <a:rPr b="0" lang="en-US" sz="2000" spc="-1" strike="noStrike">
                <a:solidFill>
                  <a:srgbClr val="ffffff"/>
                </a:solidFill>
                <a:uFill>
                  <a:solidFill>
                    <a:srgbClr val="ffffff"/>
                  </a:solidFill>
                </a:uFill>
                <a:latin typeface="Arial"/>
              </a:rPr>
              <a:t>Seventh Outline Level</a:t>
            </a:r>
            <a:endParaRPr b="0" lang="en-US" sz="2000" spc="-1" strike="noStrike">
              <a:solidFill>
                <a:srgbClr val="ffffff"/>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4.jpeg"/><Relationship Id="rId3"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1"/>
          <a:stretch>
            <a:fillRect/>
          </a:stretch>
        </a:blipFill>
      </p:bgPr>
    </p:bg>
    <p:spTree>
      <p:nvGrpSpPr>
        <p:cNvPr id="1" name=""/>
        <p:cNvGrpSpPr/>
        <p:nvPr/>
      </p:nvGrpSpPr>
      <p:grpSpPr>
        <a:xfrm>
          <a:off x="0" y="0"/>
          <a:ext cx="0" cy="0"/>
          <a:chOff x="0" y="0"/>
          <a:chExt cx="0" cy="0"/>
        </a:xfrm>
      </p:grpSpPr>
      <p:pic>
        <p:nvPicPr>
          <p:cNvPr id="114" name="" descr=""/>
          <p:cNvPicPr/>
          <p:nvPr/>
        </p:nvPicPr>
        <p:blipFill>
          <a:blip r:embed="rId2"/>
          <a:stretch/>
        </p:blipFill>
        <p:spPr>
          <a:xfrm>
            <a:off x="368280" y="1280160"/>
            <a:ext cx="5666760" cy="4250160"/>
          </a:xfrm>
          <a:prstGeom prst="rect">
            <a:avLst/>
          </a:prstGeom>
          <a:ln>
            <a:noFill/>
          </a:ln>
        </p:spPr>
      </p:pic>
      <p:sp>
        <p:nvSpPr>
          <p:cNvPr id="115" name="CustomShape 1"/>
          <p:cNvSpPr/>
          <p:nvPr/>
        </p:nvSpPr>
        <p:spPr>
          <a:xfrm>
            <a:off x="169920" y="228240"/>
            <a:ext cx="5797800" cy="1917720"/>
          </a:xfrm>
          <a:prstGeom prst="rect">
            <a:avLst/>
          </a:prstGeom>
          <a:noFill/>
          <a:ln>
            <a:noFill/>
          </a:ln>
        </p:spPr>
        <p:style>
          <a:lnRef idx="0"/>
          <a:fillRef idx="0"/>
          <a:effectRef idx="0"/>
          <a:fontRef idx="minor"/>
        </p:style>
        <p:txBody>
          <a:bodyPr wrap="none" lIns="90000" rIns="90000" tIns="45000" bIns="45000"/>
          <a:p>
            <a:pPr algn="r">
              <a:lnSpc>
                <a:spcPct val="100000"/>
              </a:lnSpc>
            </a:pPr>
            <a:r>
              <a:rPr b="1" lang="en-US" sz="6000" spc="-1" strike="noStrike">
                <a:solidFill>
                  <a:srgbClr val="ffc000"/>
                </a:solidFill>
                <a:uFill>
                  <a:solidFill>
                    <a:srgbClr val="ffffff"/>
                  </a:solidFill>
                </a:uFill>
                <a:latin typeface="华文细黑"/>
                <a:ea typeface="华文细黑"/>
              </a:rPr>
              <a:t>Explore Mars</a:t>
            </a:r>
            <a:endParaRPr b="0" lang="en-US" sz="1800" spc="-1" strike="noStrike">
              <a:solidFill>
                <a:srgbClr val="ffffff"/>
              </a:solidFill>
              <a:uFill>
                <a:solidFill>
                  <a:srgbClr val="ffffff"/>
                </a:solidFill>
              </a:uFill>
              <a:latin typeface="Arial"/>
            </a:endParaRPr>
          </a:p>
        </p:txBody>
      </p:sp>
      <p:sp>
        <p:nvSpPr>
          <p:cNvPr id="116" name="CustomShape 2"/>
          <p:cNvSpPr/>
          <p:nvPr/>
        </p:nvSpPr>
        <p:spPr>
          <a:xfrm>
            <a:off x="2597760" y="4802400"/>
            <a:ext cx="2621880" cy="911880"/>
          </a:xfrm>
          <a:prstGeom prst="rect">
            <a:avLst/>
          </a:prstGeom>
          <a:noFill/>
          <a:ln>
            <a:noFill/>
          </a:ln>
        </p:spPr>
        <p:style>
          <a:lnRef idx="0"/>
          <a:fillRef idx="0"/>
          <a:effectRef idx="0"/>
          <a:fontRef idx="minor"/>
        </p:style>
        <p:txBody>
          <a:bodyPr wrap="none" lIns="90000" rIns="90000" tIns="45000" bIns="45000" anchor="ctr"/>
          <a:p>
            <a:pPr algn="ctr">
              <a:lnSpc>
                <a:spcPct val="100000"/>
              </a:lnSpc>
            </a:pPr>
            <a:r>
              <a:rPr b="0" lang="en-US" sz="1800" spc="-1" strike="noStrike">
                <a:solidFill>
                  <a:srgbClr val="ffffff"/>
                </a:solidFill>
                <a:uFill>
                  <a:solidFill>
                    <a:srgbClr val="ffffff"/>
                  </a:solidFill>
                </a:uFill>
                <a:latin typeface="微软雅黑 Light"/>
                <a:ea typeface="微软雅黑 Light"/>
              </a:rPr>
              <a:t>Team: Cranberry Pi</a:t>
            </a:r>
            <a:endParaRPr b="0" lang="en-US" sz="1800" spc="-1" strike="noStrike">
              <a:solidFill>
                <a:srgbClr val="ffffff"/>
              </a:solidFill>
              <a:uFill>
                <a:solidFill>
                  <a:srgbClr val="ffffff"/>
                </a:solidFill>
              </a:uFill>
              <a:latin typeface="Arial"/>
            </a:endParaRPr>
          </a:p>
          <a:p>
            <a:pPr algn="ctr">
              <a:lnSpc>
                <a:spcPct val="100000"/>
              </a:lnSpc>
            </a:pPr>
            <a:r>
              <a:rPr b="0" lang="en-US" sz="1800" spc="-1" strike="noStrike">
                <a:solidFill>
                  <a:srgbClr val="ffffff"/>
                </a:solidFill>
                <a:uFill>
                  <a:solidFill>
                    <a:srgbClr val="ffffff"/>
                  </a:solidFill>
                </a:uFill>
                <a:latin typeface="微软雅黑 Light"/>
                <a:ea typeface="微软雅黑 Light"/>
              </a:rPr>
              <a:t>Equifax’s Hackathon</a:t>
            </a:r>
            <a:endParaRPr b="0" lang="en-US" sz="1800" spc="-1" strike="noStrike">
              <a:solidFill>
                <a:srgbClr val="ffffff"/>
              </a:solidFill>
              <a:uFill>
                <a:solidFill>
                  <a:srgbClr val="ffffff"/>
                </a:solidFill>
              </a:uFill>
              <a:latin typeface="Arial"/>
            </a:endParaRPr>
          </a:p>
          <a:p>
            <a:pPr algn="ctr">
              <a:lnSpc>
                <a:spcPct val="100000"/>
              </a:lnSpc>
            </a:pPr>
            <a:r>
              <a:rPr b="0" lang="en-US" sz="1800" spc="-1" strike="noStrike">
                <a:solidFill>
                  <a:srgbClr val="ffffff"/>
                </a:solidFill>
                <a:uFill>
                  <a:solidFill>
                    <a:srgbClr val="ffffff"/>
                  </a:solidFill>
                </a:uFill>
                <a:latin typeface="微软雅黑 Light"/>
                <a:ea typeface="微软雅黑 Light"/>
              </a:rPr>
              <a:t>Auburn</a:t>
            </a:r>
            <a:endParaRPr b="0" lang="en-US" sz="1800" spc="-1" strike="noStrike">
              <a:solidFill>
                <a:srgbClr val="ffffff"/>
              </a:solidFill>
              <a:uFill>
                <a:solidFill>
                  <a:srgbClr val="ffffff"/>
                </a:solidFill>
              </a:uFill>
              <a:latin typeface="Arial"/>
            </a:endParaRPr>
          </a:p>
          <a:p>
            <a:pPr algn="ctr">
              <a:lnSpc>
                <a:spcPct val="100000"/>
              </a:lnSpc>
            </a:pPr>
            <a:r>
              <a:rPr b="0" lang="en-US" sz="1800" spc="-1" strike="noStrike">
                <a:solidFill>
                  <a:srgbClr val="ffffff"/>
                </a:solidFill>
                <a:uFill>
                  <a:solidFill>
                    <a:srgbClr val="ffffff"/>
                  </a:solidFill>
                </a:uFill>
                <a:latin typeface="微软雅黑 Light"/>
                <a:ea typeface="微软雅黑 Light"/>
              </a:rPr>
              <a:t>Feb. 2017</a:t>
            </a:r>
            <a:endParaRPr b="0" lang="en-US" sz="1800" spc="-1" strike="noStrike">
              <a:solidFill>
                <a:srgbClr val="ffffff"/>
              </a:solidFill>
              <a:uFill>
                <a:solidFill>
                  <a:srgbClr val="ffffff"/>
                </a:solidFill>
              </a:uFill>
              <a:latin typeface="Arial"/>
            </a:endParaRPr>
          </a:p>
        </p:txBody>
      </p:sp>
      <p:sp>
        <p:nvSpPr>
          <p:cNvPr id="117" name="CustomShape 3"/>
          <p:cNvSpPr/>
          <p:nvPr/>
        </p:nvSpPr>
        <p:spPr>
          <a:xfrm>
            <a:off x="6414480" y="1691280"/>
            <a:ext cx="798840" cy="7988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en-US" sz="4400" spc="-1" strike="noStrike">
                <a:solidFill>
                  <a:srgbClr val="ffc000"/>
                </a:solidFill>
                <a:uFill>
                  <a:solidFill>
                    <a:srgbClr val="ffffff"/>
                  </a:solidFill>
                </a:uFill>
                <a:latin typeface="微软雅黑"/>
                <a:ea typeface="微软雅黑"/>
              </a:rPr>
              <a:t>B</a:t>
            </a:r>
            <a:endParaRPr b="0" lang="en-US" sz="1800" spc="-1" strike="noStrike">
              <a:solidFill>
                <a:srgbClr val="ffffff"/>
              </a:solidFill>
              <a:uFill>
                <a:solidFill>
                  <a:srgbClr val="ffffff"/>
                </a:solidFill>
              </a:uFill>
              <a:latin typeface="Arial"/>
            </a:endParaRPr>
          </a:p>
        </p:txBody>
      </p:sp>
      <p:sp>
        <p:nvSpPr>
          <p:cNvPr id="118" name="CustomShape 4"/>
          <p:cNvSpPr/>
          <p:nvPr/>
        </p:nvSpPr>
        <p:spPr>
          <a:xfrm>
            <a:off x="6414480" y="398520"/>
            <a:ext cx="798840" cy="7988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en-US" sz="4400" spc="-1" strike="noStrike">
                <a:solidFill>
                  <a:srgbClr val="ffc000"/>
                </a:solidFill>
                <a:uFill>
                  <a:solidFill>
                    <a:srgbClr val="ffffff"/>
                  </a:solidFill>
                </a:uFill>
                <a:latin typeface="微软雅黑"/>
                <a:ea typeface="微软雅黑"/>
              </a:rPr>
              <a:t>A</a:t>
            </a:r>
            <a:endParaRPr b="0" lang="en-US" sz="1800" spc="-1" strike="noStrike">
              <a:solidFill>
                <a:srgbClr val="ffffff"/>
              </a:solidFill>
              <a:uFill>
                <a:solidFill>
                  <a:srgbClr val="ffffff"/>
                </a:solidFill>
              </a:uFill>
              <a:latin typeface="Arial"/>
            </a:endParaRPr>
          </a:p>
        </p:txBody>
      </p:sp>
      <p:sp>
        <p:nvSpPr>
          <p:cNvPr id="119" name="CustomShape 5"/>
          <p:cNvSpPr/>
          <p:nvPr/>
        </p:nvSpPr>
        <p:spPr>
          <a:xfrm>
            <a:off x="6414480" y="2948040"/>
            <a:ext cx="798840" cy="7988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en-US" sz="4400" spc="-1" strike="noStrike">
                <a:solidFill>
                  <a:srgbClr val="ffc000"/>
                </a:solidFill>
                <a:uFill>
                  <a:solidFill>
                    <a:srgbClr val="ffffff"/>
                  </a:solidFill>
                </a:uFill>
                <a:latin typeface="微软雅黑"/>
                <a:ea typeface="微软雅黑"/>
              </a:rPr>
              <a:t>C</a:t>
            </a:r>
            <a:endParaRPr b="0" lang="en-US" sz="1800" spc="-1" strike="noStrike">
              <a:solidFill>
                <a:srgbClr val="ffffff"/>
              </a:solidFill>
              <a:uFill>
                <a:solidFill>
                  <a:srgbClr val="ffffff"/>
                </a:solidFill>
              </a:uFill>
              <a:latin typeface="Arial"/>
            </a:endParaRPr>
          </a:p>
        </p:txBody>
      </p:sp>
      <p:sp>
        <p:nvSpPr>
          <p:cNvPr id="120" name="CustomShape 6"/>
          <p:cNvSpPr/>
          <p:nvPr/>
        </p:nvSpPr>
        <p:spPr>
          <a:xfrm>
            <a:off x="7349040" y="1063440"/>
            <a:ext cx="4308480" cy="257040"/>
          </a:xfrm>
          <a:prstGeom prst="rect">
            <a:avLst/>
          </a:prstGeom>
          <a:noFill/>
          <a:ln>
            <a:noFill/>
          </a:ln>
        </p:spPr>
        <p:style>
          <a:lnRef idx="0"/>
          <a:fillRef idx="0"/>
          <a:effectRef idx="0"/>
          <a:fontRef idx="minor"/>
        </p:style>
        <p:txBody>
          <a:bodyPr lIns="90000" rIns="90000" tIns="45000" bIns="45000"/>
          <a:p>
            <a:pPr>
              <a:lnSpc>
                <a:spcPct val="100000"/>
              </a:lnSpc>
            </a:pPr>
            <a:r>
              <a:rPr b="0" lang="en-US" sz="1100" spc="-1" strike="noStrike">
                <a:solidFill>
                  <a:srgbClr val="ffffff"/>
                </a:solidFill>
                <a:uFill>
                  <a:solidFill>
                    <a:srgbClr val="ffffff"/>
                  </a:solidFill>
                </a:uFill>
                <a:latin typeface="华文细黑"/>
                <a:ea typeface="华文细黑"/>
              </a:rPr>
              <a:t>Index page shows 10 things must know about Mars. They are displayed automatically. Or users can view by click the subtitle. When users are ready to go, click the red button to start the journey. </a:t>
            </a:r>
            <a:endParaRPr b="0" lang="en-US" sz="1800" spc="-1" strike="noStrike">
              <a:solidFill>
                <a:srgbClr val="ffffff"/>
              </a:solidFill>
              <a:uFill>
                <a:solidFill>
                  <a:srgbClr val="ffffff"/>
                </a:solidFill>
              </a:uFill>
              <a:latin typeface="Arial"/>
            </a:endParaRPr>
          </a:p>
        </p:txBody>
      </p:sp>
      <p:sp>
        <p:nvSpPr>
          <p:cNvPr id="121" name="CustomShape 7"/>
          <p:cNvSpPr/>
          <p:nvPr/>
        </p:nvSpPr>
        <p:spPr>
          <a:xfrm>
            <a:off x="8199720" y="398520"/>
            <a:ext cx="1437840" cy="6382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3600" spc="-1" strike="noStrike">
                <a:solidFill>
                  <a:srgbClr val="ffc000"/>
                </a:solidFill>
                <a:uFill>
                  <a:solidFill>
                    <a:srgbClr val="ffffff"/>
                  </a:solidFill>
                </a:uFill>
                <a:latin typeface="微软雅黑 Light"/>
                <a:ea typeface="微软雅黑 Light"/>
              </a:rPr>
              <a:t>      </a:t>
            </a:r>
            <a:r>
              <a:rPr b="0" lang="en-US" sz="3600" spc="-1" strike="noStrike">
                <a:solidFill>
                  <a:srgbClr val="ffc000"/>
                </a:solidFill>
                <a:uFill>
                  <a:solidFill>
                    <a:srgbClr val="ffffff"/>
                  </a:solidFill>
                </a:uFill>
                <a:latin typeface="微软雅黑 Light"/>
                <a:ea typeface="微软雅黑 Light"/>
              </a:rPr>
              <a:t>Index Page</a:t>
            </a:r>
            <a:endParaRPr b="0" lang="en-US" sz="1800" spc="-1" strike="noStrike">
              <a:solidFill>
                <a:srgbClr val="ffffff"/>
              </a:solidFill>
              <a:uFill>
                <a:solidFill>
                  <a:srgbClr val="ffffff"/>
                </a:solidFill>
              </a:uFill>
              <a:latin typeface="Arial"/>
            </a:endParaRPr>
          </a:p>
        </p:txBody>
      </p:sp>
      <p:sp>
        <p:nvSpPr>
          <p:cNvPr id="122" name="CustomShape 8"/>
          <p:cNvSpPr/>
          <p:nvPr/>
        </p:nvSpPr>
        <p:spPr>
          <a:xfrm>
            <a:off x="7349040" y="2309400"/>
            <a:ext cx="4308480" cy="424440"/>
          </a:xfrm>
          <a:prstGeom prst="rect">
            <a:avLst/>
          </a:prstGeom>
          <a:noFill/>
          <a:ln>
            <a:noFill/>
          </a:ln>
        </p:spPr>
        <p:style>
          <a:lnRef idx="0"/>
          <a:fillRef idx="0"/>
          <a:effectRef idx="0"/>
          <a:fontRef idx="minor"/>
        </p:style>
        <p:txBody>
          <a:bodyPr lIns="90000" rIns="90000" tIns="45000" bIns="45000"/>
          <a:p>
            <a:pPr>
              <a:lnSpc>
                <a:spcPct val="100000"/>
              </a:lnSpc>
            </a:pPr>
            <a:r>
              <a:rPr b="0" lang="en-US" sz="1100" spc="-1" strike="noStrike">
                <a:solidFill>
                  <a:srgbClr val="ffffff"/>
                </a:solidFill>
                <a:uFill>
                  <a:solidFill>
                    <a:srgbClr val="ffffff"/>
                  </a:solidFill>
                </a:uFill>
                <a:latin typeface="华文细黑"/>
                <a:ea typeface="华文细黑"/>
              </a:rPr>
              <a:t>We provide 3 rover options to users as well as mission overview of the rovers, which users can make choice with. It will direct users to choose camera next step.</a:t>
            </a:r>
            <a:endParaRPr b="0" lang="en-US" sz="1800" spc="-1" strike="noStrike">
              <a:solidFill>
                <a:srgbClr val="ffffff"/>
              </a:solidFill>
              <a:uFill>
                <a:solidFill>
                  <a:srgbClr val="ffffff"/>
                </a:solidFill>
              </a:uFill>
              <a:latin typeface="Arial"/>
            </a:endParaRPr>
          </a:p>
        </p:txBody>
      </p:sp>
      <p:sp>
        <p:nvSpPr>
          <p:cNvPr id="123" name="CustomShape 9"/>
          <p:cNvSpPr/>
          <p:nvPr/>
        </p:nvSpPr>
        <p:spPr>
          <a:xfrm>
            <a:off x="6886440" y="1644480"/>
            <a:ext cx="4065120" cy="6382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微软雅黑 Light"/>
              </a:rPr>
              <a:t>Rover Page</a:t>
            </a:r>
            <a:endParaRPr b="0" lang="en-US" sz="1800" spc="-1" strike="noStrike">
              <a:solidFill>
                <a:srgbClr val="ffffff"/>
              </a:solidFill>
              <a:uFill>
                <a:solidFill>
                  <a:srgbClr val="ffffff"/>
                </a:solidFill>
              </a:uFill>
              <a:latin typeface="Arial"/>
            </a:endParaRPr>
          </a:p>
        </p:txBody>
      </p:sp>
      <p:sp>
        <p:nvSpPr>
          <p:cNvPr id="124" name="CustomShape 10"/>
          <p:cNvSpPr/>
          <p:nvPr/>
        </p:nvSpPr>
        <p:spPr>
          <a:xfrm>
            <a:off x="7349040" y="3612960"/>
            <a:ext cx="4308480" cy="423720"/>
          </a:xfrm>
          <a:prstGeom prst="rect">
            <a:avLst/>
          </a:prstGeom>
          <a:noFill/>
          <a:ln>
            <a:noFill/>
          </a:ln>
        </p:spPr>
        <p:style>
          <a:lnRef idx="0"/>
          <a:fillRef idx="0"/>
          <a:effectRef idx="0"/>
          <a:fontRef idx="minor"/>
        </p:style>
        <p:txBody>
          <a:bodyPr lIns="90000" rIns="90000" tIns="45000" bIns="45000"/>
          <a:p>
            <a:pPr>
              <a:lnSpc>
                <a:spcPct val="100000"/>
              </a:lnSpc>
            </a:pPr>
            <a:r>
              <a:rPr b="0" lang="en-US" sz="1100" spc="-1" strike="noStrike">
                <a:solidFill>
                  <a:srgbClr val="ffffff"/>
                </a:solidFill>
                <a:uFill>
                  <a:solidFill>
                    <a:srgbClr val="ffffff"/>
                  </a:solidFill>
                </a:uFill>
                <a:latin typeface="华文细黑"/>
                <a:ea typeface="华文细黑"/>
              </a:rPr>
              <a:t>The name of cameras are listed with pictures. Unavailable cameras are disabled. There are 9 cameras in total. 7 are available on Curiosity, 5 are available on both Opportunity and Spirit. Once camera is selected, it will go to date selection.</a:t>
            </a:r>
            <a:endParaRPr b="0" lang="en-US" sz="1800" spc="-1" strike="noStrike">
              <a:solidFill>
                <a:srgbClr val="ffffff"/>
              </a:solidFill>
              <a:uFill>
                <a:solidFill>
                  <a:srgbClr val="ffffff"/>
                </a:solidFill>
              </a:uFill>
              <a:latin typeface="Arial"/>
            </a:endParaRPr>
          </a:p>
        </p:txBody>
      </p:sp>
      <p:sp>
        <p:nvSpPr>
          <p:cNvPr id="125" name="CustomShape 11"/>
          <p:cNvSpPr/>
          <p:nvPr/>
        </p:nvSpPr>
        <p:spPr>
          <a:xfrm>
            <a:off x="6720840" y="2948040"/>
            <a:ext cx="4397400" cy="6382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微软雅黑 Light"/>
              </a:rPr>
              <a:t>Camera Page</a:t>
            </a:r>
            <a:endParaRPr b="0" lang="en-US" sz="1800" spc="-1" strike="noStrike">
              <a:solidFill>
                <a:srgbClr val="ffffff"/>
              </a:solidFill>
              <a:uFill>
                <a:solidFill>
                  <a:srgbClr val="ffffff"/>
                </a:solidFill>
              </a:uFill>
              <a:latin typeface="Arial"/>
            </a:endParaRPr>
          </a:p>
        </p:txBody>
      </p:sp>
      <p:sp>
        <p:nvSpPr>
          <p:cNvPr id="126" name="CustomShape 12"/>
          <p:cNvSpPr/>
          <p:nvPr/>
        </p:nvSpPr>
        <p:spPr>
          <a:xfrm>
            <a:off x="6414120" y="5579280"/>
            <a:ext cx="798840" cy="7988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en-US" sz="4400" spc="-1" strike="noStrike">
                <a:solidFill>
                  <a:srgbClr val="ffc000"/>
                </a:solidFill>
                <a:uFill>
                  <a:solidFill>
                    <a:srgbClr val="ffffff"/>
                  </a:solidFill>
                </a:uFill>
                <a:latin typeface="微软雅黑"/>
                <a:ea typeface="微软雅黑"/>
              </a:rPr>
              <a:t>E</a:t>
            </a:r>
            <a:endParaRPr b="0" lang="en-US" sz="1800" spc="-1" strike="noStrike">
              <a:solidFill>
                <a:srgbClr val="ffffff"/>
              </a:solidFill>
              <a:uFill>
                <a:solidFill>
                  <a:srgbClr val="ffffff"/>
                </a:solidFill>
              </a:uFill>
              <a:latin typeface="Arial"/>
            </a:endParaRPr>
          </a:p>
        </p:txBody>
      </p:sp>
      <p:sp>
        <p:nvSpPr>
          <p:cNvPr id="127" name="CustomShape 13"/>
          <p:cNvSpPr/>
          <p:nvPr/>
        </p:nvSpPr>
        <p:spPr>
          <a:xfrm>
            <a:off x="6414120" y="4250520"/>
            <a:ext cx="798840" cy="7988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p>
            <a:pPr algn="ctr">
              <a:lnSpc>
                <a:spcPct val="100000"/>
              </a:lnSpc>
            </a:pPr>
            <a:r>
              <a:rPr b="1" lang="en-US" sz="4400" spc="-1" strike="noStrike">
                <a:solidFill>
                  <a:srgbClr val="ffc000"/>
                </a:solidFill>
                <a:uFill>
                  <a:solidFill>
                    <a:srgbClr val="ffffff"/>
                  </a:solidFill>
                </a:uFill>
                <a:latin typeface="微软雅黑"/>
                <a:ea typeface="微软雅黑"/>
              </a:rPr>
              <a:t>D</a:t>
            </a:r>
            <a:endParaRPr b="0" lang="en-US" sz="1800" spc="-1" strike="noStrike">
              <a:solidFill>
                <a:srgbClr val="ffffff"/>
              </a:solidFill>
              <a:uFill>
                <a:solidFill>
                  <a:srgbClr val="ffffff"/>
                </a:solidFill>
              </a:uFill>
              <a:latin typeface="Arial"/>
            </a:endParaRPr>
          </a:p>
        </p:txBody>
      </p:sp>
      <p:sp>
        <p:nvSpPr>
          <p:cNvPr id="128" name="CustomShape 14"/>
          <p:cNvSpPr/>
          <p:nvPr/>
        </p:nvSpPr>
        <p:spPr>
          <a:xfrm>
            <a:off x="7348680" y="4915440"/>
            <a:ext cx="4308480" cy="423720"/>
          </a:xfrm>
          <a:prstGeom prst="rect">
            <a:avLst/>
          </a:prstGeom>
          <a:noFill/>
          <a:ln>
            <a:noFill/>
          </a:ln>
        </p:spPr>
        <p:style>
          <a:lnRef idx="0"/>
          <a:fillRef idx="0"/>
          <a:effectRef idx="0"/>
          <a:fontRef idx="minor"/>
        </p:style>
        <p:txBody>
          <a:bodyPr lIns="90000" rIns="90000" tIns="45000" bIns="45000"/>
          <a:p>
            <a:pPr>
              <a:lnSpc>
                <a:spcPct val="100000"/>
              </a:lnSpc>
            </a:pP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v</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q</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y</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m</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g</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m</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f</a:t>
            </a:r>
            <a:r>
              <a:rPr b="0" lang="en-US" sz="1100" spc="-1" strike="noStrike">
                <a:solidFill>
                  <a:srgbClr val="ffffff"/>
                </a:solidFill>
                <a:uFill>
                  <a:solidFill>
                    <a:srgbClr val="ffffff"/>
                  </a:solidFill>
                </a:uFill>
                <a:latin typeface="华文细黑"/>
                <a:ea typeface="华文细黑"/>
              </a:rPr>
              <a:t>f</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c</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c</a:t>
            </a:r>
            <a:r>
              <a:rPr b="0" lang="en-US" sz="1100" spc="-1" strike="noStrike">
                <a:solidFill>
                  <a:srgbClr val="ffffff"/>
                </a:solidFill>
                <a:uFill>
                  <a:solidFill>
                    <a:srgbClr val="ffffff"/>
                  </a:solidFill>
                </a:uFill>
                <a:latin typeface="华文细黑"/>
                <a:ea typeface="华文细黑"/>
              </a:rPr>
              <a:t>y</a:t>
            </a:r>
            <a:r>
              <a:rPr b="0" lang="en-US" sz="1100" spc="-1" strike="noStrike">
                <a:solidFill>
                  <a:srgbClr val="ffffff"/>
                </a:solidFill>
                <a:uFill>
                  <a:solidFill>
                    <a:srgbClr val="ffffff"/>
                  </a:solidFill>
                </a:uFill>
                <a:latin typeface="华文细黑"/>
                <a:ea typeface="华文细黑"/>
              </a:rPr>
              <a:t>,</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y</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w</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c</a:t>
            </a:r>
            <a:r>
              <a:rPr b="0" lang="en-US" sz="1100" spc="-1" strike="noStrike">
                <a:solidFill>
                  <a:srgbClr val="ffffff"/>
                </a:solidFill>
                <a:uFill>
                  <a:solidFill>
                    <a:srgbClr val="ffffff"/>
                  </a:solidFill>
                </a:uFill>
                <a:latin typeface="华文细黑"/>
                <a:ea typeface="华文细黑"/>
              </a:rPr>
              <a:t>h</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m</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w</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c</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h</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h</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p</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b</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x</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w</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j</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g</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f</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h</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p</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g</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v</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b</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c</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a:t>
            </a:r>
            <a:r>
              <a:rPr b="0" lang="en-US" sz="1100" spc="-1" strike="noStrike">
                <a:solidFill>
                  <a:srgbClr val="ffffff"/>
                </a:solidFill>
                <a:uFill>
                  <a:solidFill>
                    <a:srgbClr val="ffffff"/>
                  </a:solidFill>
                </a:uFill>
                <a:latin typeface="华文细黑"/>
                <a:ea typeface="华文细黑"/>
              </a:rPr>
              <a:t> </a:t>
            </a:r>
            <a:endParaRPr b="0" lang="en-US" sz="1800" spc="-1" strike="noStrike">
              <a:solidFill>
                <a:srgbClr val="ffffff"/>
              </a:solidFill>
              <a:uFill>
                <a:solidFill>
                  <a:srgbClr val="ffffff"/>
                </a:solidFill>
              </a:uFill>
              <a:latin typeface="Arial"/>
            </a:endParaRPr>
          </a:p>
        </p:txBody>
      </p:sp>
      <p:sp>
        <p:nvSpPr>
          <p:cNvPr id="129" name="CustomShape 15"/>
          <p:cNvSpPr/>
          <p:nvPr/>
        </p:nvSpPr>
        <p:spPr>
          <a:xfrm>
            <a:off x="7504920" y="4250520"/>
            <a:ext cx="2829240" cy="6382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3600" spc="-1" strike="noStrike">
                <a:solidFill>
                  <a:srgbClr val="ffc000"/>
                </a:solidFill>
                <a:uFill>
                  <a:solidFill>
                    <a:srgbClr val="ffffff"/>
                  </a:solidFill>
                </a:uFill>
                <a:latin typeface="微软雅黑 Light"/>
                <a:ea typeface="微软雅黑 Light"/>
              </a:rPr>
              <a:t> </a:t>
            </a:r>
            <a:r>
              <a:rPr b="0" lang="en-US" sz="3600" spc="-1" strike="noStrike">
                <a:solidFill>
                  <a:srgbClr val="ffc000"/>
                </a:solidFill>
                <a:uFill>
                  <a:solidFill>
                    <a:srgbClr val="ffffff"/>
                  </a:solidFill>
                </a:uFill>
                <a:latin typeface="微软雅黑 Light"/>
                <a:ea typeface="微软雅黑 Light"/>
              </a:rPr>
              <a:t> </a:t>
            </a:r>
            <a:r>
              <a:rPr b="0" lang="en-US" sz="3600" spc="-1" strike="noStrike">
                <a:solidFill>
                  <a:srgbClr val="ffc000"/>
                </a:solidFill>
                <a:uFill>
                  <a:solidFill>
                    <a:srgbClr val="ffffff"/>
                  </a:solidFill>
                </a:uFill>
                <a:latin typeface="微软雅黑 Light"/>
                <a:ea typeface="微软雅黑 Light"/>
              </a:rPr>
              <a:t> </a:t>
            </a:r>
            <a:r>
              <a:rPr b="0" lang="en-US" sz="3600" spc="-1" strike="noStrike">
                <a:solidFill>
                  <a:srgbClr val="ffc000"/>
                </a:solidFill>
                <a:uFill>
                  <a:solidFill>
                    <a:srgbClr val="ffffff"/>
                  </a:solidFill>
                </a:uFill>
                <a:latin typeface="微软雅黑 Light"/>
                <a:ea typeface="微软雅黑 Light"/>
              </a:rPr>
              <a:t> </a:t>
            </a:r>
            <a:r>
              <a:rPr b="0" lang="en-US" sz="3600" spc="-1" strike="noStrike">
                <a:solidFill>
                  <a:srgbClr val="ffc000"/>
                </a:solidFill>
                <a:uFill>
                  <a:solidFill>
                    <a:srgbClr val="ffffff"/>
                  </a:solidFill>
                </a:uFill>
                <a:latin typeface="微软雅黑 Light"/>
                <a:ea typeface="微软雅黑 Light"/>
              </a:rPr>
              <a:t> </a:t>
            </a:r>
            <a:r>
              <a:rPr b="0" lang="en-US" sz="3600" spc="-1" strike="noStrike">
                <a:solidFill>
                  <a:srgbClr val="ffc000"/>
                </a:solidFill>
                <a:uFill>
                  <a:solidFill>
                    <a:srgbClr val="ffffff"/>
                  </a:solidFill>
                </a:uFill>
                <a:latin typeface="微软雅黑 Light"/>
                <a:ea typeface="微软雅黑 Light"/>
              </a:rPr>
              <a:t>D</a:t>
            </a:r>
            <a:r>
              <a:rPr b="0" lang="en-US" sz="3600" spc="-1" strike="noStrike">
                <a:solidFill>
                  <a:srgbClr val="ffc000"/>
                </a:solidFill>
                <a:uFill>
                  <a:solidFill>
                    <a:srgbClr val="ffffff"/>
                  </a:solidFill>
                </a:uFill>
                <a:latin typeface="微软雅黑 Light"/>
                <a:ea typeface="微软雅黑 Light"/>
              </a:rPr>
              <a:t>a</a:t>
            </a:r>
            <a:r>
              <a:rPr b="0" lang="en-US" sz="3600" spc="-1" strike="noStrike">
                <a:solidFill>
                  <a:srgbClr val="ffc000"/>
                </a:solidFill>
                <a:uFill>
                  <a:solidFill>
                    <a:srgbClr val="ffffff"/>
                  </a:solidFill>
                </a:uFill>
                <a:latin typeface="微软雅黑 Light"/>
                <a:ea typeface="微软雅黑 Light"/>
              </a:rPr>
              <a:t>t</a:t>
            </a:r>
            <a:r>
              <a:rPr b="0" lang="en-US" sz="3600" spc="-1" strike="noStrike">
                <a:solidFill>
                  <a:srgbClr val="ffc000"/>
                </a:solidFill>
                <a:uFill>
                  <a:solidFill>
                    <a:srgbClr val="ffffff"/>
                  </a:solidFill>
                </a:uFill>
                <a:latin typeface="微软雅黑 Light"/>
                <a:ea typeface="微软雅黑 Light"/>
              </a:rPr>
              <a:t>e</a:t>
            </a:r>
            <a:r>
              <a:rPr b="0" lang="en-US" sz="3600" spc="-1" strike="noStrike">
                <a:solidFill>
                  <a:srgbClr val="ffc000"/>
                </a:solidFill>
                <a:uFill>
                  <a:solidFill>
                    <a:srgbClr val="ffffff"/>
                  </a:solidFill>
                </a:uFill>
                <a:latin typeface="微软雅黑 Light"/>
                <a:ea typeface="微软雅黑 Light"/>
              </a:rPr>
              <a:t> </a:t>
            </a:r>
            <a:r>
              <a:rPr b="0" lang="en-US" sz="3600" spc="-1" strike="noStrike">
                <a:solidFill>
                  <a:srgbClr val="ffc000"/>
                </a:solidFill>
                <a:uFill>
                  <a:solidFill>
                    <a:srgbClr val="ffffff"/>
                  </a:solidFill>
                </a:uFill>
                <a:latin typeface="微软雅黑 Light"/>
                <a:ea typeface="微软雅黑 Light"/>
              </a:rPr>
              <a:t>P</a:t>
            </a:r>
            <a:r>
              <a:rPr b="0" lang="en-US" sz="3600" spc="-1" strike="noStrike">
                <a:solidFill>
                  <a:srgbClr val="ffc000"/>
                </a:solidFill>
                <a:uFill>
                  <a:solidFill>
                    <a:srgbClr val="ffffff"/>
                  </a:solidFill>
                </a:uFill>
                <a:latin typeface="微软雅黑 Light"/>
                <a:ea typeface="微软雅黑 Light"/>
              </a:rPr>
              <a:t>a</a:t>
            </a:r>
            <a:r>
              <a:rPr b="0" lang="en-US" sz="3600" spc="-1" strike="noStrike">
                <a:solidFill>
                  <a:srgbClr val="ffc000"/>
                </a:solidFill>
                <a:uFill>
                  <a:solidFill>
                    <a:srgbClr val="ffffff"/>
                  </a:solidFill>
                </a:uFill>
                <a:latin typeface="微软雅黑 Light"/>
                <a:ea typeface="微软雅黑 Light"/>
              </a:rPr>
              <a:t>g</a:t>
            </a:r>
            <a:r>
              <a:rPr b="0" lang="en-US" sz="3600" spc="-1" strike="noStrike">
                <a:solidFill>
                  <a:srgbClr val="ffc000"/>
                </a:solidFill>
                <a:uFill>
                  <a:solidFill>
                    <a:srgbClr val="ffffff"/>
                  </a:solidFill>
                </a:uFill>
                <a:latin typeface="微软雅黑 Light"/>
                <a:ea typeface="微软雅黑 Light"/>
              </a:rPr>
              <a:t>e</a:t>
            </a:r>
            <a:endParaRPr b="0" lang="en-US" sz="1800" spc="-1" strike="noStrike">
              <a:solidFill>
                <a:srgbClr val="ffffff"/>
              </a:solidFill>
              <a:uFill>
                <a:solidFill>
                  <a:srgbClr val="ffffff"/>
                </a:solidFill>
              </a:uFill>
              <a:latin typeface="Arial"/>
            </a:endParaRPr>
          </a:p>
        </p:txBody>
      </p:sp>
      <p:sp>
        <p:nvSpPr>
          <p:cNvPr id="130" name="CustomShape 16"/>
          <p:cNvSpPr/>
          <p:nvPr/>
        </p:nvSpPr>
        <p:spPr>
          <a:xfrm>
            <a:off x="7348680" y="6233400"/>
            <a:ext cx="4308480" cy="257040"/>
          </a:xfrm>
          <a:prstGeom prst="rect">
            <a:avLst/>
          </a:prstGeom>
          <a:noFill/>
          <a:ln>
            <a:noFill/>
          </a:ln>
        </p:spPr>
        <p:style>
          <a:lnRef idx="0"/>
          <a:fillRef idx="0"/>
          <a:effectRef idx="0"/>
          <a:fontRef idx="minor"/>
        </p:style>
        <p:txBody>
          <a:bodyPr lIns="90000" rIns="90000" tIns="45000" bIns="45000"/>
          <a:p>
            <a:pPr>
              <a:lnSpc>
                <a:spcPct val="100000"/>
              </a:lnSpc>
            </a:pPr>
            <a:r>
              <a:rPr b="0" lang="en-US" sz="1100" spc="-1" strike="noStrike">
                <a:solidFill>
                  <a:srgbClr val="ffffff"/>
                </a:solidFill>
                <a:uFill>
                  <a:solidFill>
                    <a:srgbClr val="ffffff"/>
                  </a:solidFill>
                </a:uFill>
                <a:latin typeface="华文细黑"/>
                <a:ea typeface="华文细黑"/>
              </a:rPr>
              <a:t>P</a:t>
            </a:r>
            <a:r>
              <a:rPr b="0" lang="en-US" sz="1100" spc="-1" strike="noStrike">
                <a:solidFill>
                  <a:srgbClr val="ffffff"/>
                </a:solidFill>
                <a:uFill>
                  <a:solidFill>
                    <a:srgbClr val="ffffff"/>
                  </a:solidFill>
                </a:uFill>
                <a:latin typeface="华文细黑"/>
                <a:ea typeface="华文细黑"/>
              </a:rPr>
              <a:t>h</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w</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f</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d</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p</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h</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c</a:t>
            </a:r>
            <a:r>
              <a:rPr b="0" lang="en-US" sz="1100" spc="-1" strike="noStrike">
                <a:solidFill>
                  <a:srgbClr val="ffffff"/>
                </a:solidFill>
                <a:uFill>
                  <a:solidFill>
                    <a:srgbClr val="ffffff"/>
                  </a:solidFill>
                </a:uFill>
                <a:latin typeface="华文细黑"/>
                <a:ea typeface="华文细黑"/>
              </a:rPr>
              <a:t>h</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w</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c</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c</a:t>
            </a:r>
            <a:r>
              <a:rPr b="0" lang="en-US" sz="1100" spc="-1" strike="noStrike">
                <a:solidFill>
                  <a:srgbClr val="ffffff"/>
                </a:solidFill>
                <a:uFill>
                  <a:solidFill>
                    <a:srgbClr val="ffffff"/>
                  </a:solidFill>
                </a:uFill>
                <a:latin typeface="华文细黑"/>
                <a:ea typeface="华文细黑"/>
              </a:rPr>
              <a:t>k</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m</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p</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c</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u</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t</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v</a:t>
            </a:r>
            <a:r>
              <a:rPr b="0" lang="en-US" sz="1100" spc="-1" strike="noStrike">
                <a:solidFill>
                  <a:srgbClr val="ffffff"/>
                </a:solidFill>
                <a:uFill>
                  <a:solidFill>
                    <a:srgbClr val="ffffff"/>
                  </a:solidFill>
                </a:uFill>
                <a:latin typeface="华文细黑"/>
                <a:ea typeface="华文细黑"/>
              </a:rPr>
              <a:t>i</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w</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l</a:t>
            </a:r>
            <a:r>
              <a:rPr b="0" lang="en-US" sz="1100" spc="-1" strike="noStrike">
                <a:solidFill>
                  <a:srgbClr val="ffffff"/>
                </a:solidFill>
                <a:uFill>
                  <a:solidFill>
                    <a:srgbClr val="ffffff"/>
                  </a:solidFill>
                </a:uFill>
                <a:latin typeface="华文细黑"/>
                <a:ea typeface="华文细黑"/>
              </a:rPr>
              <a:t>a</a:t>
            </a:r>
            <a:r>
              <a:rPr b="0" lang="en-US" sz="1100" spc="-1" strike="noStrike">
                <a:solidFill>
                  <a:srgbClr val="ffffff"/>
                </a:solidFill>
                <a:uFill>
                  <a:solidFill>
                    <a:srgbClr val="ffffff"/>
                  </a:solidFill>
                </a:uFill>
                <a:latin typeface="华文细黑"/>
                <a:ea typeface="华文细黑"/>
              </a:rPr>
              <a:t>r</a:t>
            </a:r>
            <a:r>
              <a:rPr b="0" lang="en-US" sz="1100" spc="-1" strike="noStrike">
                <a:solidFill>
                  <a:srgbClr val="ffffff"/>
                </a:solidFill>
                <a:uFill>
                  <a:solidFill>
                    <a:srgbClr val="ffffff"/>
                  </a:solidFill>
                </a:uFill>
                <a:latin typeface="华文细黑"/>
                <a:ea typeface="华文细黑"/>
              </a:rPr>
              <a:t>g</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 </a:t>
            </a:r>
            <a:r>
              <a:rPr b="0" lang="en-US" sz="1100" spc="-1" strike="noStrike">
                <a:solidFill>
                  <a:srgbClr val="ffffff"/>
                </a:solidFill>
                <a:uFill>
                  <a:solidFill>
                    <a:srgbClr val="ffffff"/>
                  </a:solidFill>
                </a:uFill>
                <a:latin typeface="华文细黑"/>
                <a:ea typeface="华文细黑"/>
              </a:rPr>
              <a:t>o</a:t>
            </a:r>
            <a:r>
              <a:rPr b="0" lang="en-US" sz="1100" spc="-1" strike="noStrike">
                <a:solidFill>
                  <a:srgbClr val="ffffff"/>
                </a:solidFill>
                <a:uFill>
                  <a:solidFill>
                    <a:srgbClr val="ffffff"/>
                  </a:solidFill>
                </a:uFill>
                <a:latin typeface="华文细黑"/>
                <a:ea typeface="华文细黑"/>
              </a:rPr>
              <a:t>n</a:t>
            </a:r>
            <a:r>
              <a:rPr b="0" lang="en-US" sz="1100" spc="-1" strike="noStrike">
                <a:solidFill>
                  <a:srgbClr val="ffffff"/>
                </a:solidFill>
                <a:uFill>
                  <a:solidFill>
                    <a:srgbClr val="ffffff"/>
                  </a:solidFill>
                </a:uFill>
                <a:latin typeface="华文细黑"/>
                <a:ea typeface="华文细黑"/>
              </a:rPr>
              <a:t>e</a:t>
            </a:r>
            <a:r>
              <a:rPr b="0" lang="en-US" sz="1100" spc="-1" strike="noStrike">
                <a:solidFill>
                  <a:srgbClr val="ffffff"/>
                </a:solidFill>
                <a:uFill>
                  <a:solidFill>
                    <a:srgbClr val="ffffff"/>
                  </a:solidFill>
                </a:uFill>
                <a:latin typeface="华文细黑"/>
                <a:ea typeface="华文细黑"/>
              </a:rPr>
              <a:t>s</a:t>
            </a:r>
            <a:r>
              <a:rPr b="0" lang="en-US" sz="1100" spc="-1" strike="noStrike">
                <a:solidFill>
                  <a:srgbClr val="ffffff"/>
                </a:solidFill>
                <a:uFill>
                  <a:solidFill>
                    <a:srgbClr val="ffffff"/>
                  </a:solidFill>
                </a:uFill>
                <a:latin typeface="华文细黑"/>
                <a:ea typeface="华文细黑"/>
              </a:rPr>
              <a:t>.</a:t>
            </a:r>
            <a:endParaRPr b="0" lang="en-US" sz="1800" spc="-1" strike="noStrike">
              <a:solidFill>
                <a:srgbClr val="ffffff"/>
              </a:solidFill>
              <a:uFill>
                <a:solidFill>
                  <a:srgbClr val="ffffff"/>
                </a:solidFill>
              </a:uFill>
              <a:latin typeface="Arial"/>
            </a:endParaRPr>
          </a:p>
        </p:txBody>
      </p:sp>
      <p:sp>
        <p:nvSpPr>
          <p:cNvPr id="131" name="CustomShape 17"/>
          <p:cNvSpPr/>
          <p:nvPr/>
        </p:nvSpPr>
        <p:spPr>
          <a:xfrm>
            <a:off x="6869520" y="5532480"/>
            <a:ext cx="4100400" cy="6382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R</a:t>
            </a:r>
            <a:r>
              <a:rPr b="0" lang="en-US" sz="3600" spc="-1" strike="noStrike">
                <a:solidFill>
                  <a:srgbClr val="ffc000"/>
                </a:solidFill>
                <a:uFill>
                  <a:solidFill>
                    <a:srgbClr val="ffffff"/>
                  </a:solidFill>
                </a:uFill>
                <a:latin typeface="微软雅黑 Light"/>
                <a:ea typeface="DejaVu Sans"/>
              </a:rPr>
              <a:t>e</a:t>
            </a:r>
            <a:r>
              <a:rPr b="0" lang="en-US" sz="3600" spc="-1" strike="noStrike">
                <a:solidFill>
                  <a:srgbClr val="ffc000"/>
                </a:solidFill>
                <a:uFill>
                  <a:solidFill>
                    <a:srgbClr val="ffffff"/>
                  </a:solidFill>
                </a:uFill>
                <a:latin typeface="微软雅黑 Light"/>
                <a:ea typeface="DejaVu Sans"/>
              </a:rPr>
              <a:t>s</a:t>
            </a:r>
            <a:r>
              <a:rPr b="0" lang="en-US" sz="3600" spc="-1" strike="noStrike">
                <a:solidFill>
                  <a:srgbClr val="ffc000"/>
                </a:solidFill>
                <a:uFill>
                  <a:solidFill>
                    <a:srgbClr val="ffffff"/>
                  </a:solidFill>
                </a:uFill>
                <a:latin typeface="微软雅黑 Light"/>
                <a:ea typeface="DejaVu Sans"/>
              </a:rPr>
              <a:t>u</a:t>
            </a:r>
            <a:r>
              <a:rPr b="0" lang="en-US" sz="3600" spc="-1" strike="noStrike">
                <a:solidFill>
                  <a:srgbClr val="ffc000"/>
                </a:solidFill>
                <a:uFill>
                  <a:solidFill>
                    <a:srgbClr val="ffffff"/>
                  </a:solidFill>
                </a:uFill>
                <a:latin typeface="微软雅黑 Light"/>
                <a:ea typeface="DejaVu Sans"/>
              </a:rPr>
              <a:t>l</a:t>
            </a:r>
            <a:r>
              <a:rPr b="0" lang="en-US" sz="3600" spc="-1" strike="noStrike">
                <a:solidFill>
                  <a:srgbClr val="ffc000"/>
                </a:solidFill>
                <a:uFill>
                  <a:solidFill>
                    <a:srgbClr val="ffffff"/>
                  </a:solidFill>
                </a:uFill>
                <a:latin typeface="微软雅黑 Light"/>
                <a:ea typeface="DejaVu Sans"/>
              </a:rPr>
              <a:t>t</a:t>
            </a:r>
            <a:r>
              <a:rPr b="0" lang="en-US" sz="3600" spc="-1" strike="noStrike">
                <a:solidFill>
                  <a:srgbClr val="ffc000"/>
                </a:solidFill>
                <a:uFill>
                  <a:solidFill>
                    <a:srgbClr val="ffffff"/>
                  </a:solidFill>
                </a:uFill>
                <a:latin typeface="微软雅黑 Light"/>
                <a:ea typeface="DejaVu Sans"/>
              </a:rPr>
              <a:t>s</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r>
              <a:rPr b="0" lang="en-US" sz="3600" spc="-1" strike="noStrike">
                <a:solidFill>
                  <a:srgbClr val="ffc000"/>
                </a:solidFill>
                <a:uFill>
                  <a:solidFill>
                    <a:srgbClr val="ffffff"/>
                  </a:solidFill>
                </a:uFill>
                <a:latin typeface="微软雅黑 Light"/>
                <a:ea typeface="DejaVu Sans"/>
              </a:rPr>
              <a:t> </a:t>
            </a:r>
            <a:endParaRPr b="0" lang="en-US" sz="1800" spc="-1" strike="noStrike">
              <a:solidFill>
                <a:srgbClr val="ffffff"/>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31</TotalTime>
  <Application>LibreOffice/5.1.4.2$Linux_X86_64 LibreOffice_project/10m0$Build-2</Application>
  <Words>2575</Words>
  <Paragraphs>160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2016-09-14T07:27:04Z</dcterms:created>
  <dc:creator>Administrator</dc:creator>
  <dc:description/>
  <dc:language>en-US</dc:language>
  <cp:lastModifiedBy/>
  <dcterms:modified xsi:type="dcterms:W3CDTF">2017-02-05T01:52:04Z</dcterms:modified>
  <cp:revision>9</cp:revision>
  <dc:subject/>
  <dc:title>PowerPoint 演示文稿</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3</vt:i4>
  </property>
  <property fmtid="{D5CDD505-2E9C-101B-9397-08002B2CF9AE}" pid="8" name="PresentationFormat">
    <vt:lpwstr>宽屏</vt:lpwstr>
  </property>
  <property fmtid="{D5CDD505-2E9C-101B-9397-08002B2CF9AE}" pid="9" name="ScaleCrop">
    <vt:bool>0</vt:bool>
  </property>
  <property fmtid="{D5CDD505-2E9C-101B-9397-08002B2CF9AE}" pid="10" name="ShareDoc">
    <vt:bool>0</vt:bool>
  </property>
  <property fmtid="{D5CDD505-2E9C-101B-9397-08002B2CF9AE}" pid="11" name="Slides">
    <vt:i4>21</vt:i4>
  </property>
</Properties>
</file>